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jGZm7fBzmvxOF7BW7HrFAzcoH0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43007" y="4477541"/>
            <a:ext cx="101623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принимать решения</a:t>
            </a:r>
            <a:endParaRPr b="1" i="0" sz="4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Занятие “Принимаем решение”</a:t>
            </a:r>
            <a:r>
              <a:rPr b="1" i="0" lang="ru-RU" sz="4600" u="none" cap="none" strike="noStrike">
                <a:solidFill>
                  <a:schemeClr val="dk1"/>
                </a:solidFill>
              </a:rPr>
              <a:t> </a:t>
            </a:r>
            <a:endParaRPr i="0" sz="4600" u="none" cap="none" strike="noStrike">
              <a:solidFill>
                <a:schemeClr val="dk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970779" y="877330"/>
            <a:ext cx="1861610" cy="1594726"/>
          </a:xfrm>
          <a:custGeom>
            <a:rect b="b" l="l" r="r" t="t"/>
            <a:pathLst>
              <a:path extrusionOk="0" h="2289194" w="2271626">
                <a:moveTo>
                  <a:pt x="1758218" y="2008422"/>
                </a:moveTo>
                <a:lnTo>
                  <a:pt x="1650301" y="1942507"/>
                </a:lnTo>
                <a:cubicBezTo>
                  <a:pt x="1542383" y="1898606"/>
                  <a:pt x="1434465" y="1942507"/>
                  <a:pt x="1412958" y="2052323"/>
                </a:cubicBezTo>
                <a:lnTo>
                  <a:pt x="1391324" y="2162012"/>
                </a:lnTo>
                <a:cubicBezTo>
                  <a:pt x="1348182" y="2315728"/>
                  <a:pt x="1132347" y="2337741"/>
                  <a:pt x="1067697" y="2184025"/>
                </a:cubicBezTo>
                <a:lnTo>
                  <a:pt x="1024556" y="2074210"/>
                </a:lnTo>
                <a:cubicBezTo>
                  <a:pt x="959780" y="2008422"/>
                  <a:pt x="830228" y="1964521"/>
                  <a:pt x="743944" y="2030309"/>
                </a:cubicBezTo>
                <a:lnTo>
                  <a:pt x="657661" y="2096223"/>
                </a:lnTo>
                <a:cubicBezTo>
                  <a:pt x="528109" y="2205913"/>
                  <a:pt x="355542" y="2096223"/>
                  <a:pt x="398684" y="1920494"/>
                </a:cubicBezTo>
                <a:lnTo>
                  <a:pt x="441826" y="1810805"/>
                </a:lnTo>
                <a:cubicBezTo>
                  <a:pt x="463460" y="1700989"/>
                  <a:pt x="398684" y="1591174"/>
                  <a:pt x="290766" y="1591174"/>
                </a:cubicBezTo>
                <a:lnTo>
                  <a:pt x="161341" y="1591174"/>
                </a:lnTo>
                <a:cubicBezTo>
                  <a:pt x="-11353" y="1591174"/>
                  <a:pt x="-54495" y="1371670"/>
                  <a:pt x="74931" y="1283868"/>
                </a:cubicBezTo>
                <a:lnTo>
                  <a:pt x="161341" y="1196066"/>
                </a:lnTo>
                <a:cubicBezTo>
                  <a:pt x="247624" y="1130152"/>
                  <a:pt x="269258" y="998449"/>
                  <a:pt x="182848" y="932534"/>
                </a:cubicBezTo>
                <a:lnTo>
                  <a:pt x="96565" y="844733"/>
                </a:lnTo>
                <a:cubicBezTo>
                  <a:pt x="-32987" y="734917"/>
                  <a:pt x="74931" y="537300"/>
                  <a:pt x="225990" y="559314"/>
                </a:cubicBezTo>
                <a:lnTo>
                  <a:pt x="333908" y="581201"/>
                </a:lnTo>
                <a:cubicBezTo>
                  <a:pt x="463460" y="581201"/>
                  <a:pt x="549743" y="493399"/>
                  <a:pt x="528109" y="383711"/>
                </a:cubicBezTo>
                <a:lnTo>
                  <a:pt x="506601" y="251881"/>
                </a:lnTo>
                <a:cubicBezTo>
                  <a:pt x="485220" y="98165"/>
                  <a:pt x="700296" y="-11524"/>
                  <a:pt x="808720" y="120179"/>
                </a:cubicBezTo>
                <a:lnTo>
                  <a:pt x="895004" y="207980"/>
                </a:lnTo>
                <a:cubicBezTo>
                  <a:pt x="981287" y="295782"/>
                  <a:pt x="1110839" y="273895"/>
                  <a:pt x="1153981" y="186093"/>
                </a:cubicBezTo>
                <a:lnTo>
                  <a:pt x="1218757" y="76278"/>
                </a:lnTo>
                <a:cubicBezTo>
                  <a:pt x="1305040" y="-55425"/>
                  <a:pt x="1520875" y="-11524"/>
                  <a:pt x="1520875" y="164080"/>
                </a:cubicBezTo>
                <a:lnTo>
                  <a:pt x="1520875" y="295782"/>
                </a:lnTo>
                <a:cubicBezTo>
                  <a:pt x="1520875" y="405598"/>
                  <a:pt x="1628793" y="493399"/>
                  <a:pt x="1736711" y="449498"/>
                </a:cubicBezTo>
                <a:lnTo>
                  <a:pt x="1844502" y="405598"/>
                </a:lnTo>
                <a:cubicBezTo>
                  <a:pt x="1995561" y="361697"/>
                  <a:pt x="2125113" y="537300"/>
                  <a:pt x="2038703" y="669129"/>
                </a:cubicBezTo>
                <a:lnTo>
                  <a:pt x="1995561" y="756931"/>
                </a:lnTo>
                <a:cubicBezTo>
                  <a:pt x="1930912" y="844733"/>
                  <a:pt x="1974054" y="976435"/>
                  <a:pt x="2060337" y="1020336"/>
                </a:cubicBezTo>
                <a:lnTo>
                  <a:pt x="2168255" y="1064237"/>
                </a:lnTo>
                <a:cubicBezTo>
                  <a:pt x="2319314" y="1130152"/>
                  <a:pt x="2297680" y="1349656"/>
                  <a:pt x="2146621" y="1393177"/>
                </a:cubicBezTo>
                <a:lnTo>
                  <a:pt x="2038703" y="1415191"/>
                </a:lnTo>
                <a:cubicBezTo>
                  <a:pt x="1930912" y="1437205"/>
                  <a:pt x="1866136" y="1568907"/>
                  <a:pt x="1930912" y="1656709"/>
                </a:cubicBezTo>
                <a:lnTo>
                  <a:pt x="1995561" y="1766524"/>
                </a:lnTo>
                <a:cubicBezTo>
                  <a:pt x="2060337" y="1920114"/>
                  <a:pt x="1909278" y="2073830"/>
                  <a:pt x="1758218" y="2008042"/>
                </a:cubicBezTo>
                <a:close/>
              </a:path>
            </a:pathLst>
          </a:custGeom>
          <a:noFill/>
          <a:ln cap="flat" cmpd="sng" w="12700">
            <a:solidFill>
              <a:srgbClr val="734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932141" y="673085"/>
            <a:ext cx="1966548" cy="1798971"/>
          </a:xfrm>
          <a:custGeom>
            <a:rect b="b" l="l" r="r" t="t"/>
            <a:pathLst>
              <a:path extrusionOk="0" h="1654492" w="2342673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cap="flat" cmpd="sng" w="12700">
            <a:solidFill>
              <a:srgbClr val="734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919228" y="828608"/>
            <a:ext cx="1772293" cy="1533956"/>
          </a:xfrm>
          <a:custGeom>
            <a:rect b="b" l="l" r="r" t="t"/>
            <a:pathLst>
              <a:path extrusionOk="0" h="1399648" w="1445571">
                <a:moveTo>
                  <a:pt x="1187834" y="690767"/>
                </a:moveTo>
                <a:lnTo>
                  <a:pt x="1185072" y="694291"/>
                </a:lnTo>
                <a:lnTo>
                  <a:pt x="1187834" y="697816"/>
                </a:lnTo>
                <a:cubicBezTo>
                  <a:pt x="1278322" y="813259"/>
                  <a:pt x="1349188" y="928607"/>
                  <a:pt x="1393384" y="1031762"/>
                </a:cubicBezTo>
                <a:cubicBezTo>
                  <a:pt x="1437580" y="1134918"/>
                  <a:pt x="1454916" y="1225406"/>
                  <a:pt x="1439295" y="1291223"/>
                </a:cubicBezTo>
                <a:cubicBezTo>
                  <a:pt x="1430217" y="1334143"/>
                  <a:pt x="1400195" y="1369633"/>
                  <a:pt x="1359380" y="1385711"/>
                </a:cubicBezTo>
                <a:cubicBezTo>
                  <a:pt x="1318898" y="1402190"/>
                  <a:pt x="1265177" y="1403904"/>
                  <a:pt x="1200979" y="1391141"/>
                </a:cubicBezTo>
                <a:cubicBezTo>
                  <a:pt x="1072773" y="1365518"/>
                  <a:pt x="905704" y="1282365"/>
                  <a:pt x="726158" y="1149110"/>
                </a:cubicBezTo>
                <a:lnTo>
                  <a:pt x="722729" y="1146539"/>
                </a:lnTo>
                <a:lnTo>
                  <a:pt x="719300" y="1149110"/>
                </a:lnTo>
                <a:cubicBezTo>
                  <a:pt x="540040" y="1282460"/>
                  <a:pt x="372685" y="1365518"/>
                  <a:pt x="244479" y="1391141"/>
                </a:cubicBezTo>
                <a:cubicBezTo>
                  <a:pt x="180375" y="1403904"/>
                  <a:pt x="126559" y="1402190"/>
                  <a:pt x="86078" y="1385711"/>
                </a:cubicBezTo>
                <a:cubicBezTo>
                  <a:pt x="45235" y="1369624"/>
                  <a:pt x="15212" y="1334086"/>
                  <a:pt x="6163" y="1291128"/>
                </a:cubicBezTo>
                <a:lnTo>
                  <a:pt x="6163" y="1291128"/>
                </a:lnTo>
                <a:cubicBezTo>
                  <a:pt x="-11173" y="1225310"/>
                  <a:pt x="5115" y="1135966"/>
                  <a:pt x="49407" y="1033096"/>
                </a:cubicBezTo>
                <a:cubicBezTo>
                  <a:pt x="93698" y="930226"/>
                  <a:pt x="165326" y="814592"/>
                  <a:pt x="257623" y="697435"/>
                </a:cubicBezTo>
                <a:lnTo>
                  <a:pt x="260385" y="693911"/>
                </a:lnTo>
                <a:lnTo>
                  <a:pt x="257718" y="690386"/>
                </a:lnTo>
                <a:cubicBezTo>
                  <a:pt x="168945" y="574943"/>
                  <a:pt x="99889" y="461786"/>
                  <a:pt x="57693" y="361774"/>
                </a:cubicBezTo>
                <a:cubicBezTo>
                  <a:pt x="15498" y="261761"/>
                  <a:pt x="-219" y="173560"/>
                  <a:pt x="17117" y="107742"/>
                </a:cubicBezTo>
                <a:lnTo>
                  <a:pt x="17117" y="107742"/>
                </a:lnTo>
                <a:cubicBezTo>
                  <a:pt x="26403" y="65670"/>
                  <a:pt x="55731" y="30821"/>
                  <a:pt x="95603" y="14492"/>
                </a:cubicBezTo>
                <a:cubicBezTo>
                  <a:pt x="135417" y="-2177"/>
                  <a:pt x="188186" y="-4558"/>
                  <a:pt x="251241" y="7348"/>
                </a:cubicBezTo>
                <a:cubicBezTo>
                  <a:pt x="377162" y="31161"/>
                  <a:pt x="541754" y="112123"/>
                  <a:pt x="719300" y="243092"/>
                </a:cubicBezTo>
                <a:lnTo>
                  <a:pt x="722729" y="245664"/>
                </a:lnTo>
                <a:lnTo>
                  <a:pt x="726158" y="243188"/>
                </a:lnTo>
                <a:cubicBezTo>
                  <a:pt x="903704" y="112981"/>
                  <a:pt x="1068296" y="32494"/>
                  <a:pt x="1194026" y="8206"/>
                </a:cubicBezTo>
                <a:cubicBezTo>
                  <a:pt x="1256986" y="-3891"/>
                  <a:pt x="1309755" y="-1891"/>
                  <a:pt x="1349569" y="14492"/>
                </a:cubicBezTo>
                <a:cubicBezTo>
                  <a:pt x="1389660" y="30593"/>
                  <a:pt x="1419169" y="65518"/>
                  <a:pt x="1428341" y="107742"/>
                </a:cubicBezTo>
                <a:lnTo>
                  <a:pt x="1428341" y="107742"/>
                </a:lnTo>
                <a:cubicBezTo>
                  <a:pt x="1445581" y="173560"/>
                  <a:pt x="1430150" y="262047"/>
                  <a:pt x="1387669" y="363107"/>
                </a:cubicBezTo>
                <a:cubicBezTo>
                  <a:pt x="1345188" y="464168"/>
                  <a:pt x="1276512" y="576467"/>
                  <a:pt x="1187834" y="690767"/>
                </a:cubicBezTo>
                <a:close/>
              </a:path>
            </a:pathLst>
          </a:custGeom>
          <a:noFill/>
          <a:ln cap="flat" cmpd="sng" w="12700">
            <a:solidFill>
              <a:srgbClr val="734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Человеческое лицо, улыбка, одежда, мальчик&#10;&#10;Автоматически созданное описание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26" y="1598890"/>
            <a:ext cx="3356866" cy="54549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365125"/>
            <a:ext cx="10515600" cy="909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rgbClr val="7030A0"/>
                </a:solidFill>
              </a:rPr>
              <a:t>Наши решения определяют</a:t>
            </a:r>
            <a:endParaRPr b="1" sz="3600">
              <a:solidFill>
                <a:srgbClr val="7030A0"/>
              </a:solidFill>
            </a:endParaRPr>
          </a:p>
        </p:txBody>
      </p:sp>
      <p:pic>
        <p:nvPicPr>
          <p:cNvPr descr="Изображение выглядит как текст, Шрифт, снимок экрана, Графика&#10;&#10;Автоматически созданное описание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2589" r="0" t="2570"/>
          <a:stretch/>
        </p:blipFill>
        <p:spPr>
          <a:xfrm>
            <a:off x="838200" y="1481016"/>
            <a:ext cx="7571168" cy="5011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Человеческое лицо, иллюстрация, мультфильм, аниме&#10;&#10;Автоматически созданное описание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5156" y="2397211"/>
            <a:ext cx="6391578" cy="446078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8200" y="365125"/>
            <a:ext cx="10515600" cy="909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rgbClr val="7030A0"/>
                </a:solidFill>
              </a:rPr>
              <a:t>Что важно для тебя?</a:t>
            </a:r>
            <a:endParaRPr b="1" sz="3600">
              <a:solidFill>
                <a:srgbClr val="7030A0"/>
              </a:solidFill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873300" y="1538800"/>
            <a:ext cx="3780000" cy="5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Любовь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Хорошие оценки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Здоровье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Друзья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Принципиальность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Богатство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Хобби (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какое?)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Семья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Доброжелательность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Человеческое лицо, одежда, улыбка, рисунок&#10;&#10;Автоматически созданное описание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2111" y="4104048"/>
            <a:ext cx="4499889" cy="299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830600" y="1538800"/>
            <a:ext cx="3780000" cy="5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Учёба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Красивая внешность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Хорошие отношения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Популярность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Лидерство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Сила воли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Саморазвитие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Творчество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Честность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700800" y="195100"/>
            <a:ext cx="105156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rgbClr val="7030A0"/>
                </a:solidFill>
              </a:rPr>
              <a:t>Как поступить?</a:t>
            </a:r>
            <a:endParaRPr b="1" sz="3600">
              <a:solidFill>
                <a:srgbClr val="7030A0"/>
              </a:solidFill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708300" y="1105000"/>
            <a:ext cx="107811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20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Новый друг или подруга приглашает вас на веселую вечеринку за городом на даче, но вы понимаете, что родители вряд ли одобрят, если вы туда пойдете. Как поступить? </a:t>
            </a:r>
            <a:endParaRPr sz="2000">
              <a:solidFill>
                <a:srgbClr val="1B1B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20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Вы познакомились с потрясающим, на ваш взгляд, человеком, но родители не разделяют вашего восторга и выступают категорически против вашей дружбы. Как поступить?</a:t>
            </a:r>
            <a:endParaRPr sz="2000">
              <a:solidFill>
                <a:srgbClr val="1B1B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20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Пару месяцев назад вы взяли у одноклассника книгу, которую обещали вернуть ему ещё на прошлой неделе, и он каждый день напоминает об этом. Сегодня вы опять забыли её дома и вспомнили об этом уже по дороге в школу, когда до звонка оставалось 5 минут, и шансов вернуться за книгой и успеть на урок не было. Как поступить?</a:t>
            </a:r>
            <a:endParaRPr sz="2000">
              <a:solidFill>
                <a:srgbClr val="1B1B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B1B1B"/>
              </a:solidFill>
              <a:highlight>
                <a:srgbClr val="FBFBF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мультфильм, одежда, обувь, аниме&#10;&#10;Автоматически созданное описание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8450" t="0"/>
          <a:stretch/>
        </p:blipFill>
        <p:spPr>
          <a:xfrm>
            <a:off x="8610600" y="4250025"/>
            <a:ext cx="3581400" cy="260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700800" y="4505025"/>
            <a:ext cx="8259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20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Вы слышите, как одноклассники, ваши добрые приятели, зло шутят над новенькой в классе, которая сильно заикается, чувствует себя очень неуверенно, не может ответить “шутникам” и постоять за себя. Как поступить?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654976" y="289844"/>
            <a:ext cx="10050463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</a:pPr>
            <a:r>
              <a:rPr b="0" i="0" lang="ru-RU" sz="9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Тебе </a:t>
            </a:r>
            <a:br>
              <a:rPr b="0" i="0" lang="ru-RU" sz="9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9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решать!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549873" y="3798167"/>
            <a:ext cx="3118097" cy="2202129"/>
          </a:xfrm>
          <a:custGeom>
            <a:rect b="b" l="l" r="r" t="t"/>
            <a:pathLst>
              <a:path extrusionOk="0" h="1654492" w="2342673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cap="flat" cmpd="sng" w="12700">
            <a:solidFill>
              <a:srgbClr val="734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6826725" y="648250"/>
            <a:ext cx="2280285" cy="2298065"/>
          </a:xfrm>
          <a:custGeom>
            <a:rect b="b" l="l" r="r" t="t"/>
            <a:pathLst>
              <a:path extrusionOk="0" h="2289194" w="2271626">
                <a:moveTo>
                  <a:pt x="1758218" y="2008422"/>
                </a:moveTo>
                <a:lnTo>
                  <a:pt x="1650301" y="1942507"/>
                </a:lnTo>
                <a:cubicBezTo>
                  <a:pt x="1542383" y="1898606"/>
                  <a:pt x="1434465" y="1942507"/>
                  <a:pt x="1412958" y="2052323"/>
                </a:cubicBezTo>
                <a:lnTo>
                  <a:pt x="1391324" y="2162012"/>
                </a:lnTo>
                <a:cubicBezTo>
                  <a:pt x="1348182" y="2315728"/>
                  <a:pt x="1132347" y="2337741"/>
                  <a:pt x="1067697" y="2184025"/>
                </a:cubicBezTo>
                <a:lnTo>
                  <a:pt x="1024556" y="2074210"/>
                </a:lnTo>
                <a:cubicBezTo>
                  <a:pt x="959780" y="2008422"/>
                  <a:pt x="830228" y="1964521"/>
                  <a:pt x="743944" y="2030309"/>
                </a:cubicBezTo>
                <a:lnTo>
                  <a:pt x="657661" y="2096223"/>
                </a:lnTo>
                <a:cubicBezTo>
                  <a:pt x="528109" y="2205913"/>
                  <a:pt x="355542" y="2096223"/>
                  <a:pt x="398684" y="1920494"/>
                </a:cubicBezTo>
                <a:lnTo>
                  <a:pt x="441826" y="1810805"/>
                </a:lnTo>
                <a:cubicBezTo>
                  <a:pt x="463460" y="1700989"/>
                  <a:pt x="398684" y="1591174"/>
                  <a:pt x="290766" y="1591174"/>
                </a:cubicBezTo>
                <a:lnTo>
                  <a:pt x="161341" y="1591174"/>
                </a:lnTo>
                <a:cubicBezTo>
                  <a:pt x="-11353" y="1591174"/>
                  <a:pt x="-54495" y="1371670"/>
                  <a:pt x="74931" y="1283868"/>
                </a:cubicBezTo>
                <a:lnTo>
                  <a:pt x="161341" y="1196066"/>
                </a:lnTo>
                <a:cubicBezTo>
                  <a:pt x="247624" y="1130152"/>
                  <a:pt x="269258" y="998449"/>
                  <a:pt x="182848" y="932534"/>
                </a:cubicBezTo>
                <a:lnTo>
                  <a:pt x="96565" y="844733"/>
                </a:lnTo>
                <a:cubicBezTo>
                  <a:pt x="-32987" y="734917"/>
                  <a:pt x="74931" y="537300"/>
                  <a:pt x="225990" y="559314"/>
                </a:cubicBezTo>
                <a:lnTo>
                  <a:pt x="333908" y="581201"/>
                </a:lnTo>
                <a:cubicBezTo>
                  <a:pt x="463460" y="581201"/>
                  <a:pt x="549743" y="493399"/>
                  <a:pt x="528109" y="383711"/>
                </a:cubicBezTo>
                <a:lnTo>
                  <a:pt x="506601" y="251881"/>
                </a:lnTo>
                <a:cubicBezTo>
                  <a:pt x="485220" y="98165"/>
                  <a:pt x="700296" y="-11524"/>
                  <a:pt x="808720" y="120179"/>
                </a:cubicBezTo>
                <a:lnTo>
                  <a:pt x="895004" y="207980"/>
                </a:lnTo>
                <a:cubicBezTo>
                  <a:pt x="981287" y="295782"/>
                  <a:pt x="1110839" y="273895"/>
                  <a:pt x="1153981" y="186093"/>
                </a:cubicBezTo>
                <a:lnTo>
                  <a:pt x="1218757" y="76278"/>
                </a:lnTo>
                <a:cubicBezTo>
                  <a:pt x="1305040" y="-55425"/>
                  <a:pt x="1520875" y="-11524"/>
                  <a:pt x="1520875" y="164080"/>
                </a:cubicBezTo>
                <a:lnTo>
                  <a:pt x="1520875" y="295782"/>
                </a:lnTo>
                <a:cubicBezTo>
                  <a:pt x="1520875" y="405598"/>
                  <a:pt x="1628793" y="493399"/>
                  <a:pt x="1736711" y="449498"/>
                </a:cubicBezTo>
                <a:lnTo>
                  <a:pt x="1844502" y="405598"/>
                </a:lnTo>
                <a:cubicBezTo>
                  <a:pt x="1995561" y="361697"/>
                  <a:pt x="2125113" y="537300"/>
                  <a:pt x="2038703" y="669129"/>
                </a:cubicBezTo>
                <a:lnTo>
                  <a:pt x="1995561" y="756931"/>
                </a:lnTo>
                <a:cubicBezTo>
                  <a:pt x="1930912" y="844733"/>
                  <a:pt x="1974054" y="976435"/>
                  <a:pt x="2060337" y="1020336"/>
                </a:cubicBezTo>
                <a:lnTo>
                  <a:pt x="2168255" y="1064237"/>
                </a:lnTo>
                <a:cubicBezTo>
                  <a:pt x="2319314" y="1130152"/>
                  <a:pt x="2297680" y="1349656"/>
                  <a:pt x="2146621" y="1393177"/>
                </a:cubicBezTo>
                <a:lnTo>
                  <a:pt x="2038703" y="1415191"/>
                </a:lnTo>
                <a:cubicBezTo>
                  <a:pt x="1930912" y="1437205"/>
                  <a:pt x="1866136" y="1568907"/>
                  <a:pt x="1930912" y="1656709"/>
                </a:cubicBezTo>
                <a:lnTo>
                  <a:pt x="1995561" y="1766524"/>
                </a:lnTo>
                <a:cubicBezTo>
                  <a:pt x="2060337" y="1920114"/>
                  <a:pt x="1909278" y="2073830"/>
                  <a:pt x="1758218" y="2008042"/>
                </a:cubicBezTo>
                <a:close/>
              </a:path>
            </a:pathLst>
          </a:custGeom>
          <a:noFill/>
          <a:ln cap="flat" cmpd="sng" w="12700">
            <a:solidFill>
              <a:srgbClr val="734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8632277" y="4469727"/>
            <a:ext cx="2972218" cy="1837498"/>
          </a:xfrm>
          <a:custGeom>
            <a:rect b="b" l="l" r="r" t="t"/>
            <a:pathLst>
              <a:path extrusionOk="0" h="1380540" w="2233071">
                <a:moveTo>
                  <a:pt x="2232198" y="653238"/>
                </a:moveTo>
                <a:lnTo>
                  <a:pt x="2232198" y="653238"/>
                </a:lnTo>
                <a:cubicBezTo>
                  <a:pt x="2234294" y="770967"/>
                  <a:pt x="2148283" y="904889"/>
                  <a:pt x="2005027" y="1026428"/>
                </a:cubicBezTo>
                <a:cubicBezTo>
                  <a:pt x="1861771" y="1147967"/>
                  <a:pt x="1663175" y="1255028"/>
                  <a:pt x="1443052" y="1320370"/>
                </a:cubicBezTo>
                <a:cubicBezTo>
                  <a:pt x="1222930" y="1385711"/>
                  <a:pt x="1022523" y="1395331"/>
                  <a:pt x="877458" y="1359517"/>
                </a:cubicBezTo>
                <a:cubicBezTo>
                  <a:pt x="732392" y="1323703"/>
                  <a:pt x="644095" y="1242455"/>
                  <a:pt x="642095" y="1125583"/>
                </a:cubicBezTo>
                <a:lnTo>
                  <a:pt x="642095" y="1125583"/>
                </a:lnTo>
                <a:cubicBezTo>
                  <a:pt x="641047" y="1073100"/>
                  <a:pt x="658097" y="1016617"/>
                  <a:pt x="689720" y="959563"/>
                </a:cubicBezTo>
                <a:lnTo>
                  <a:pt x="696006" y="948323"/>
                </a:lnTo>
                <a:lnTo>
                  <a:pt x="683433" y="951085"/>
                </a:lnTo>
                <a:cubicBezTo>
                  <a:pt x="490457" y="992614"/>
                  <a:pt x="319769" y="989185"/>
                  <a:pt x="197182" y="949466"/>
                </a:cubicBezTo>
                <a:cubicBezTo>
                  <a:pt x="74595" y="909746"/>
                  <a:pt x="1348" y="832594"/>
                  <a:pt x="-557" y="726295"/>
                </a:cubicBezTo>
                <a:cubicBezTo>
                  <a:pt x="-2462" y="608376"/>
                  <a:pt x="83644" y="474168"/>
                  <a:pt x="226900" y="352725"/>
                </a:cubicBezTo>
                <a:cubicBezTo>
                  <a:pt x="370156" y="231281"/>
                  <a:pt x="568657" y="124125"/>
                  <a:pt x="788875" y="59164"/>
                </a:cubicBezTo>
                <a:cubicBezTo>
                  <a:pt x="1009093" y="-5797"/>
                  <a:pt x="1209404" y="-15798"/>
                  <a:pt x="1354374" y="20111"/>
                </a:cubicBezTo>
                <a:cubicBezTo>
                  <a:pt x="1499345" y="56021"/>
                  <a:pt x="1587832" y="137078"/>
                  <a:pt x="1589832" y="253950"/>
                </a:cubicBezTo>
                <a:lnTo>
                  <a:pt x="1589832" y="253950"/>
                </a:lnTo>
                <a:cubicBezTo>
                  <a:pt x="1590880" y="306528"/>
                  <a:pt x="1573830" y="362916"/>
                  <a:pt x="1542207" y="419971"/>
                </a:cubicBezTo>
                <a:lnTo>
                  <a:pt x="1535921" y="431210"/>
                </a:lnTo>
                <a:lnTo>
                  <a:pt x="1548494" y="428543"/>
                </a:lnTo>
                <a:cubicBezTo>
                  <a:pt x="1741470" y="387015"/>
                  <a:pt x="1912158" y="389872"/>
                  <a:pt x="2034745" y="430067"/>
                </a:cubicBezTo>
                <a:cubicBezTo>
                  <a:pt x="2157332" y="470263"/>
                  <a:pt x="2230579" y="547034"/>
                  <a:pt x="2232484" y="653238"/>
                </a:cubicBezTo>
                <a:close/>
              </a:path>
            </a:pathLst>
          </a:custGeom>
          <a:noFill/>
          <a:ln cap="flat" cmpd="sng" w="12700">
            <a:solidFill>
              <a:srgbClr val="734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рисунок, мультфильм, графическая вставка, иллюстрация&#10;&#10;Автоматически созданное описание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778" y="2912419"/>
            <a:ext cx="4618254" cy="39736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2021-08-26T10:46:29Z</dcterms:created>
  <dc:creator>Yepoyan, Tigran</dc:creator>
</cp:coreProperties>
</file>