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hPkDvEACSZ/f7i4ctrFFSM7iZQ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F76B29F-B182-4FCC-B822-EB0407DA6020}">
  <a:tblStyle styleId="{CF76B29F-B182-4FCC-B822-EB0407DA602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514600" y="857250"/>
            <a:ext cx="41148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514600" y="857250"/>
            <a:ext cx="41148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2514600" y="857250"/>
            <a:ext cx="41148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2514600" y="857250"/>
            <a:ext cx="41148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2514600" y="857250"/>
            <a:ext cx="41148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2514600" y="857250"/>
            <a:ext cx="41148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624257" y="4071541"/>
            <a:ext cx="10162500" cy="15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ru-RU" sz="4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Как ставить цели </a:t>
            </a:r>
            <a:endParaRPr sz="46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 поддерживать себя на пути к ним</a:t>
            </a:r>
            <a:r>
              <a:rPr lang="ru-RU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5164629" y="1707305"/>
            <a:ext cx="1862733" cy="1596713"/>
          </a:xfrm>
          <a:custGeom>
            <a:rect b="b" l="l" r="r" t="t"/>
            <a:pathLst>
              <a:path extrusionOk="0" h="2289194" w="2271626">
                <a:moveTo>
                  <a:pt x="1758218" y="2008422"/>
                </a:moveTo>
                <a:lnTo>
                  <a:pt x="1650301" y="1942507"/>
                </a:lnTo>
                <a:cubicBezTo>
                  <a:pt x="1542383" y="1898606"/>
                  <a:pt x="1434465" y="1942507"/>
                  <a:pt x="1412958" y="2052323"/>
                </a:cubicBezTo>
                <a:lnTo>
                  <a:pt x="1391324" y="2162012"/>
                </a:lnTo>
                <a:cubicBezTo>
                  <a:pt x="1348182" y="2315728"/>
                  <a:pt x="1132347" y="2337741"/>
                  <a:pt x="1067697" y="2184025"/>
                </a:cubicBezTo>
                <a:lnTo>
                  <a:pt x="1024556" y="2074210"/>
                </a:lnTo>
                <a:cubicBezTo>
                  <a:pt x="959780" y="2008422"/>
                  <a:pt x="830228" y="1964521"/>
                  <a:pt x="743944" y="2030309"/>
                </a:cubicBezTo>
                <a:lnTo>
                  <a:pt x="657661" y="2096223"/>
                </a:lnTo>
                <a:cubicBezTo>
                  <a:pt x="528109" y="2205913"/>
                  <a:pt x="355542" y="2096223"/>
                  <a:pt x="398684" y="1920494"/>
                </a:cubicBezTo>
                <a:lnTo>
                  <a:pt x="441826" y="1810805"/>
                </a:lnTo>
                <a:cubicBezTo>
                  <a:pt x="463460" y="1700989"/>
                  <a:pt x="398684" y="1591174"/>
                  <a:pt x="290766" y="1591174"/>
                </a:cubicBezTo>
                <a:lnTo>
                  <a:pt x="161341" y="1591174"/>
                </a:lnTo>
                <a:cubicBezTo>
                  <a:pt x="-11353" y="1591174"/>
                  <a:pt x="-54495" y="1371670"/>
                  <a:pt x="74931" y="1283868"/>
                </a:cubicBezTo>
                <a:lnTo>
                  <a:pt x="161341" y="1196066"/>
                </a:lnTo>
                <a:cubicBezTo>
                  <a:pt x="247624" y="1130152"/>
                  <a:pt x="269258" y="998449"/>
                  <a:pt x="182848" y="932534"/>
                </a:cubicBezTo>
                <a:lnTo>
                  <a:pt x="96565" y="844733"/>
                </a:lnTo>
                <a:cubicBezTo>
                  <a:pt x="-32987" y="734917"/>
                  <a:pt x="74931" y="537300"/>
                  <a:pt x="225990" y="559314"/>
                </a:cubicBezTo>
                <a:lnTo>
                  <a:pt x="333908" y="581201"/>
                </a:lnTo>
                <a:cubicBezTo>
                  <a:pt x="463460" y="581201"/>
                  <a:pt x="549743" y="493399"/>
                  <a:pt x="528109" y="383711"/>
                </a:cubicBezTo>
                <a:lnTo>
                  <a:pt x="506601" y="251881"/>
                </a:lnTo>
                <a:cubicBezTo>
                  <a:pt x="485220" y="98165"/>
                  <a:pt x="700296" y="-11524"/>
                  <a:pt x="808720" y="120179"/>
                </a:cubicBezTo>
                <a:lnTo>
                  <a:pt x="895004" y="207980"/>
                </a:lnTo>
                <a:cubicBezTo>
                  <a:pt x="981287" y="295782"/>
                  <a:pt x="1110839" y="273895"/>
                  <a:pt x="1153981" y="186093"/>
                </a:cubicBezTo>
                <a:lnTo>
                  <a:pt x="1218757" y="76278"/>
                </a:lnTo>
                <a:cubicBezTo>
                  <a:pt x="1305040" y="-55425"/>
                  <a:pt x="1520875" y="-11524"/>
                  <a:pt x="1520875" y="164080"/>
                </a:cubicBezTo>
                <a:lnTo>
                  <a:pt x="1520875" y="295782"/>
                </a:lnTo>
                <a:cubicBezTo>
                  <a:pt x="1520875" y="405598"/>
                  <a:pt x="1628793" y="493399"/>
                  <a:pt x="1736711" y="449498"/>
                </a:cubicBezTo>
                <a:lnTo>
                  <a:pt x="1844502" y="405598"/>
                </a:lnTo>
                <a:cubicBezTo>
                  <a:pt x="1995561" y="361697"/>
                  <a:pt x="2125113" y="537300"/>
                  <a:pt x="2038703" y="669129"/>
                </a:cubicBezTo>
                <a:lnTo>
                  <a:pt x="1995561" y="756931"/>
                </a:lnTo>
                <a:cubicBezTo>
                  <a:pt x="1930912" y="844733"/>
                  <a:pt x="1974054" y="976435"/>
                  <a:pt x="2060337" y="1020336"/>
                </a:cubicBezTo>
                <a:lnTo>
                  <a:pt x="2168255" y="1064237"/>
                </a:lnTo>
                <a:cubicBezTo>
                  <a:pt x="2319314" y="1130152"/>
                  <a:pt x="2297680" y="1349656"/>
                  <a:pt x="2146621" y="1393177"/>
                </a:cubicBezTo>
                <a:lnTo>
                  <a:pt x="2038703" y="1415191"/>
                </a:lnTo>
                <a:cubicBezTo>
                  <a:pt x="1930912" y="1437205"/>
                  <a:pt x="1866136" y="1568907"/>
                  <a:pt x="1930912" y="1656709"/>
                </a:cubicBezTo>
                <a:lnTo>
                  <a:pt x="1995561" y="1766524"/>
                </a:lnTo>
                <a:cubicBezTo>
                  <a:pt x="2060337" y="1920114"/>
                  <a:pt x="1909278" y="2073830"/>
                  <a:pt x="1758218" y="2008042"/>
                </a:cubicBezTo>
                <a:close/>
              </a:path>
            </a:pathLst>
          </a:custGeom>
          <a:noFill/>
          <a:ln cap="flat" cmpd="sng" w="12700">
            <a:solidFill>
              <a:srgbClr val="734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8207441" y="496810"/>
            <a:ext cx="1967845" cy="1799260"/>
          </a:xfrm>
          <a:custGeom>
            <a:rect b="b" l="l" r="r" t="t"/>
            <a:pathLst>
              <a:path extrusionOk="0" h="1654492" w="2342673">
                <a:moveTo>
                  <a:pt x="1890141" y="1411891"/>
                </a:moveTo>
                <a:lnTo>
                  <a:pt x="1359027" y="1198626"/>
                </a:lnTo>
                <a:lnTo>
                  <a:pt x="1166622" y="1654493"/>
                </a:lnTo>
                <a:lnTo>
                  <a:pt x="978789" y="1242060"/>
                </a:lnTo>
                <a:lnTo>
                  <a:pt x="446723" y="1580293"/>
                </a:lnTo>
                <a:lnTo>
                  <a:pt x="674084" y="1128141"/>
                </a:lnTo>
                <a:lnTo>
                  <a:pt x="0" y="1218914"/>
                </a:lnTo>
                <a:lnTo>
                  <a:pt x="556260" y="897922"/>
                </a:lnTo>
                <a:lnTo>
                  <a:pt x="6001" y="706660"/>
                </a:lnTo>
                <a:lnTo>
                  <a:pt x="675418" y="641509"/>
                </a:lnTo>
                <a:lnTo>
                  <a:pt x="455867" y="240411"/>
                </a:lnTo>
                <a:lnTo>
                  <a:pt x="984123" y="456533"/>
                </a:lnTo>
                <a:lnTo>
                  <a:pt x="1179767" y="0"/>
                </a:lnTo>
                <a:lnTo>
                  <a:pt x="1363885" y="410909"/>
                </a:lnTo>
                <a:lnTo>
                  <a:pt x="1899666" y="74200"/>
                </a:lnTo>
                <a:lnTo>
                  <a:pt x="1672304" y="526352"/>
                </a:lnTo>
                <a:lnTo>
                  <a:pt x="2342674" y="434054"/>
                </a:lnTo>
                <a:lnTo>
                  <a:pt x="1786414" y="755047"/>
                </a:lnTo>
                <a:lnTo>
                  <a:pt x="2340007" y="945642"/>
                </a:lnTo>
                <a:lnTo>
                  <a:pt x="1667732" y="1013555"/>
                </a:lnTo>
                <a:lnTo>
                  <a:pt x="1890141" y="1411891"/>
                </a:lnTo>
                <a:lnTo>
                  <a:pt x="1890141" y="1411891"/>
                </a:lnTo>
                <a:close/>
              </a:path>
            </a:pathLst>
          </a:custGeom>
          <a:noFill/>
          <a:ln cap="flat" cmpd="sng" w="12700">
            <a:solidFill>
              <a:srgbClr val="734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9736778" y="3018721"/>
            <a:ext cx="1770824" cy="1532615"/>
          </a:xfrm>
          <a:custGeom>
            <a:rect b="b" l="l" r="r" t="t"/>
            <a:pathLst>
              <a:path extrusionOk="0" h="1399648" w="1445571">
                <a:moveTo>
                  <a:pt x="1187834" y="690767"/>
                </a:moveTo>
                <a:lnTo>
                  <a:pt x="1185072" y="694291"/>
                </a:lnTo>
                <a:lnTo>
                  <a:pt x="1187834" y="697816"/>
                </a:lnTo>
                <a:cubicBezTo>
                  <a:pt x="1278322" y="813259"/>
                  <a:pt x="1349188" y="928607"/>
                  <a:pt x="1393384" y="1031762"/>
                </a:cubicBezTo>
                <a:cubicBezTo>
                  <a:pt x="1437580" y="1134918"/>
                  <a:pt x="1454916" y="1225406"/>
                  <a:pt x="1439295" y="1291223"/>
                </a:cubicBezTo>
                <a:cubicBezTo>
                  <a:pt x="1430217" y="1334143"/>
                  <a:pt x="1400195" y="1369633"/>
                  <a:pt x="1359380" y="1385711"/>
                </a:cubicBezTo>
                <a:cubicBezTo>
                  <a:pt x="1318898" y="1402190"/>
                  <a:pt x="1265177" y="1403904"/>
                  <a:pt x="1200979" y="1391141"/>
                </a:cubicBezTo>
                <a:cubicBezTo>
                  <a:pt x="1072773" y="1365518"/>
                  <a:pt x="905704" y="1282365"/>
                  <a:pt x="726158" y="1149110"/>
                </a:cubicBezTo>
                <a:lnTo>
                  <a:pt x="722729" y="1146539"/>
                </a:lnTo>
                <a:lnTo>
                  <a:pt x="719300" y="1149110"/>
                </a:lnTo>
                <a:cubicBezTo>
                  <a:pt x="540040" y="1282460"/>
                  <a:pt x="372685" y="1365518"/>
                  <a:pt x="244479" y="1391141"/>
                </a:cubicBezTo>
                <a:cubicBezTo>
                  <a:pt x="180375" y="1403904"/>
                  <a:pt x="126559" y="1402190"/>
                  <a:pt x="86078" y="1385711"/>
                </a:cubicBezTo>
                <a:cubicBezTo>
                  <a:pt x="45235" y="1369624"/>
                  <a:pt x="15212" y="1334086"/>
                  <a:pt x="6163" y="1291128"/>
                </a:cubicBezTo>
                <a:lnTo>
                  <a:pt x="6163" y="1291128"/>
                </a:lnTo>
                <a:cubicBezTo>
                  <a:pt x="-11173" y="1225310"/>
                  <a:pt x="5115" y="1135966"/>
                  <a:pt x="49407" y="1033096"/>
                </a:cubicBezTo>
                <a:cubicBezTo>
                  <a:pt x="93698" y="930226"/>
                  <a:pt x="165326" y="814592"/>
                  <a:pt x="257623" y="697435"/>
                </a:cubicBezTo>
                <a:lnTo>
                  <a:pt x="260385" y="693911"/>
                </a:lnTo>
                <a:lnTo>
                  <a:pt x="257718" y="690386"/>
                </a:lnTo>
                <a:cubicBezTo>
                  <a:pt x="168945" y="574943"/>
                  <a:pt x="99889" y="461786"/>
                  <a:pt x="57693" y="361774"/>
                </a:cubicBezTo>
                <a:cubicBezTo>
                  <a:pt x="15498" y="261761"/>
                  <a:pt x="-219" y="173560"/>
                  <a:pt x="17117" y="107742"/>
                </a:cubicBezTo>
                <a:lnTo>
                  <a:pt x="17117" y="107742"/>
                </a:lnTo>
                <a:cubicBezTo>
                  <a:pt x="26403" y="65670"/>
                  <a:pt x="55731" y="30821"/>
                  <a:pt x="95603" y="14492"/>
                </a:cubicBezTo>
                <a:cubicBezTo>
                  <a:pt x="135417" y="-2177"/>
                  <a:pt x="188186" y="-4558"/>
                  <a:pt x="251241" y="7348"/>
                </a:cubicBezTo>
                <a:cubicBezTo>
                  <a:pt x="377162" y="31161"/>
                  <a:pt x="541754" y="112123"/>
                  <a:pt x="719300" y="243092"/>
                </a:cubicBezTo>
                <a:lnTo>
                  <a:pt x="722729" y="245664"/>
                </a:lnTo>
                <a:lnTo>
                  <a:pt x="726158" y="243188"/>
                </a:lnTo>
                <a:cubicBezTo>
                  <a:pt x="903704" y="112981"/>
                  <a:pt x="1068296" y="32494"/>
                  <a:pt x="1194026" y="8206"/>
                </a:cubicBezTo>
                <a:cubicBezTo>
                  <a:pt x="1256986" y="-3891"/>
                  <a:pt x="1309755" y="-1891"/>
                  <a:pt x="1349569" y="14492"/>
                </a:cubicBezTo>
                <a:cubicBezTo>
                  <a:pt x="1389660" y="30593"/>
                  <a:pt x="1419169" y="65518"/>
                  <a:pt x="1428341" y="107742"/>
                </a:cubicBezTo>
                <a:lnTo>
                  <a:pt x="1428341" y="107742"/>
                </a:lnTo>
                <a:cubicBezTo>
                  <a:pt x="1445581" y="173560"/>
                  <a:pt x="1430150" y="262047"/>
                  <a:pt x="1387669" y="363107"/>
                </a:cubicBezTo>
                <a:cubicBezTo>
                  <a:pt x="1345188" y="464168"/>
                  <a:pt x="1276512" y="576467"/>
                  <a:pt x="1187834" y="690767"/>
                </a:cubicBezTo>
                <a:close/>
              </a:path>
            </a:pathLst>
          </a:custGeom>
          <a:noFill/>
          <a:ln cap="flat" cmpd="sng" w="12700">
            <a:solidFill>
              <a:srgbClr val="734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Изображение выглядит как одежда, рисунок, Человеческое лицо, иллюстрация&#10;&#10;Автоматически созданное описание" id="93" name="Google Shape;9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71785" y="388559"/>
            <a:ext cx="6096000" cy="368299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624250" y="5641150"/>
            <a:ext cx="8707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Занятие “</a:t>
            </a: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Как ставить цели и добиваться успеха”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838200" y="365125"/>
            <a:ext cx="10515600" cy="63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7030A0"/>
                </a:solidFill>
              </a:rPr>
              <a:t>Карта постановки цели</a:t>
            </a:r>
            <a:endParaRPr b="1" sz="3600">
              <a:solidFill>
                <a:srgbClr val="7030A0"/>
              </a:solidFill>
            </a:endParaRPr>
          </a:p>
        </p:txBody>
      </p:sp>
      <p:graphicFrame>
        <p:nvGraphicFramePr>
          <p:cNvPr id="100" name="Google Shape;100;p2"/>
          <p:cNvGraphicFramePr/>
          <p:nvPr/>
        </p:nvGraphicFramePr>
        <p:xfrm>
          <a:off x="962655" y="99841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{CF76B29F-B182-4FCC-B822-EB0407DA6020}</a:tableStyleId>
              </a:tblPr>
              <a:tblGrid>
                <a:gridCol w="3063200"/>
                <a:gridCol w="7890200"/>
              </a:tblGrid>
              <a:tr h="1218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ru-RU" sz="2200" u="none" cap="none" strike="noStrike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Ставьте свою личную цель</a:t>
                      </a:r>
                      <a:endParaRPr b="1" i="0" sz="2200" u="none" cap="none" strike="noStrike">
                        <a:solidFill>
                          <a:srgbClr val="7030A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CC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Как она соотносится с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вашей</a:t>
                      </a: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мечтой? </a:t>
                      </a:r>
                      <a:endParaRPr b="0" i="0"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Сверьте её со своими ценностями. </a:t>
                      </a:r>
                      <a:endParaRPr b="0" i="0"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Сформулируйте от первого лица</a:t>
                      </a:r>
                      <a:endParaRPr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CC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Обозначьте первый этап</a:t>
                      </a:r>
                      <a:endParaRPr b="1"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Найдите и сформулируйте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самую</a:t>
                      </a: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близкую цель, достижение которой будет первым шагом к большой цели</a:t>
                      </a:r>
                      <a:endParaRPr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86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Опишите</a:t>
                      </a:r>
                      <a:r>
                        <a:rPr b="1" i="0" lang="ru-RU" sz="2200" u="none" cap="none" strike="noStrike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точку старта</a:t>
                      </a:r>
                      <a:endParaRPr b="1"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Оцените реальное положение дел относительно своей цели</a:t>
                      </a:r>
                      <a:endParaRPr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42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Назначьте дату старта</a:t>
                      </a:r>
                      <a:endParaRPr b="1"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Обозначь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</a:t>
                      </a: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конкретную дату </a:t>
                      </a:r>
                      <a:endParaRPr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Проведите ревизию</a:t>
                      </a:r>
                      <a:r>
                        <a:rPr b="1" i="0" lang="ru-RU" sz="2200" u="none" cap="none" strike="noStrike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своих ресурс</a:t>
                      </a: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ов</a:t>
                      </a:r>
                      <a:endParaRPr b="1"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Ресурсы могут быть внешние и внутренние. Внутренние ресурсы – это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ваши </a:t>
                      </a: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личные качества, умения, знания, навыки, а внешние – это помощь других людей, материальные ресурсы и т. д. </a:t>
                      </a:r>
                      <a:endParaRPr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Подстелите соломку</a:t>
                      </a:r>
                      <a:endParaRPr b="1" sz="2200"/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Подумай о возможных трудностях, а</a:t>
                      </a:r>
                      <a:r>
                        <a:rPr b="0" i="0"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также о том, как ты будешь их преодолевать</a:t>
                      </a:r>
                      <a:endParaRPr b="0" i="0"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Google Shape;105;p4"/>
          <p:cNvGraphicFramePr/>
          <p:nvPr/>
        </p:nvGraphicFramePr>
        <p:xfrm>
          <a:off x="4852500" y="59847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{CF76B29F-B182-4FCC-B822-EB0407DA6020}</a:tableStyleId>
              </a:tblPr>
              <a:tblGrid>
                <a:gridCol w="2275375"/>
                <a:gridCol w="4578050"/>
              </a:tblGrid>
              <a:tr h="88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ru-RU" sz="2200" u="none" cap="none" strike="noStrike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Ставьте свою личную цель</a:t>
                      </a:r>
                      <a:endParaRPr b="1" i="0" sz="2200" u="none" cap="none" strike="noStrike">
                        <a:solidFill>
                          <a:srgbClr val="7030A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CC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Calibri"/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Я хочу стать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...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научиться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/ реализовать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/ получить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 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 т. п.</a:t>
                      </a:r>
                      <a:endParaRPr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7CC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Обозначьте первый этап</a:t>
                      </a:r>
                      <a:endParaRPr b="1"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Calibri"/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Для этого я должен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 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 мне необходимо </a:t>
                      </a:r>
                      <a:r>
                        <a:rPr lang="ru-RU" sz="2200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… </a:t>
                      </a: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 я могу...</a:t>
                      </a:r>
                      <a:endParaRPr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Опишите</a:t>
                      </a:r>
                      <a:r>
                        <a:rPr b="1" i="0" lang="ru-RU" sz="2200" u="none" cap="none" strike="noStrike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точку старта</a:t>
                      </a:r>
                      <a:endParaRPr b="1"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Calibri"/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 сегодняшний день я умею…, знаю…, могу…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Назначьте дату старта</a:t>
                      </a:r>
                      <a:endParaRPr b="1"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Calibri"/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Я начну (дата) …</a:t>
                      </a:r>
                      <a:endParaRPr i="0"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Проведите ревизию</a:t>
                      </a:r>
                      <a:r>
                        <a:rPr b="1" i="0" lang="ru-RU" sz="2200" u="none" cap="none" strike="noStrike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своих ресурс</a:t>
                      </a: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ов</a:t>
                      </a:r>
                      <a:endParaRPr b="1"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Я обладаю такими-то качествами, 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которые мне помогут в достижении цели</a:t>
                      </a:r>
                      <a:endParaRPr i="0"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20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Подстелите соломку</a:t>
                      </a:r>
                      <a:endParaRPr b="1"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600"/>
                        <a:buFont typeface="Calibri"/>
                        <a:buNone/>
                      </a:pPr>
                      <a:r>
                        <a:rPr lang="ru-RU" sz="2200" u="none" cap="none" strike="noStrike">
                          <a:solidFill>
                            <a:schemeClr val="dk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Мне может помешать… Тогда я сделаю…</a:t>
                      </a:r>
                      <a:endParaRPr sz="2200" u="none" cap="none" strike="noStrike">
                        <a:solidFill>
                          <a:schemeClr val="dk2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9375" marL="39375" anchor="ctr">
                    <a:lnL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190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descr="Изображение выглядит как одежда, стоящий, человек, Брюки&#10;&#10;Автоматически созданное описание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9925" y="2946525"/>
            <a:ext cx="4004250" cy="319434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/>
          <p:nvPr>
            <p:ph type="title"/>
          </p:nvPr>
        </p:nvSpPr>
        <p:spPr>
          <a:xfrm>
            <a:off x="399925" y="598475"/>
            <a:ext cx="2713200" cy="7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alibri"/>
              <a:buNone/>
            </a:pPr>
            <a:r>
              <a:rPr b="1" lang="ru-RU" sz="3600">
                <a:solidFill>
                  <a:srgbClr val="7030A0"/>
                </a:solidFill>
              </a:rPr>
              <a:t>Составьте свою карту!</a:t>
            </a:r>
            <a:endParaRPr b="1" sz="360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type="title"/>
          </p:nvPr>
        </p:nvSpPr>
        <p:spPr>
          <a:xfrm>
            <a:off x="838200" y="365125"/>
            <a:ext cx="10515600" cy="9098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7030A0"/>
                </a:solidFill>
              </a:rPr>
              <a:t>Метод помидора </a:t>
            </a:r>
            <a:endParaRPr b="1" sz="3600">
              <a:solidFill>
                <a:srgbClr val="7030A0"/>
              </a:solidFill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5494150" y="1522650"/>
            <a:ext cx="6013500" cy="381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Arial"/>
              <a:buChar char="•"/>
            </a:pPr>
            <a:r>
              <a:rPr lang="ru-RU" sz="2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Запланируйте задачу</a:t>
            </a:r>
            <a:endParaRPr>
              <a:solidFill>
                <a:srgbClr val="434343"/>
              </a:solidFill>
            </a:endParaRPr>
          </a:p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Arial"/>
              <a:buChar char="•"/>
            </a:pPr>
            <a:r>
              <a:rPr lang="ru-RU" sz="2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Поставьте таймер на 25 минут</a:t>
            </a:r>
            <a:endParaRPr>
              <a:solidFill>
                <a:srgbClr val="434343"/>
              </a:solidFill>
            </a:endParaRPr>
          </a:p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Arial"/>
              <a:buChar char="•"/>
            </a:pPr>
            <a:r>
              <a:rPr lang="ru-RU" sz="2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Работайте, не прерываясь и не отвлекаясь, до звонка</a:t>
            </a:r>
            <a:endParaRPr>
              <a:solidFill>
                <a:srgbClr val="434343"/>
              </a:solidFill>
            </a:endParaRPr>
          </a:p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Arial"/>
              <a:buChar char="•"/>
            </a:pPr>
            <a:r>
              <a:rPr lang="ru-RU" sz="2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После первого раунда сделайте перерыв в 3–5 минут</a:t>
            </a:r>
            <a:endParaRPr>
              <a:solidFill>
                <a:srgbClr val="434343"/>
              </a:solidFill>
            </a:endParaRPr>
          </a:p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Arial"/>
              <a:buChar char="•"/>
            </a:pPr>
            <a:r>
              <a:rPr lang="ru-RU" sz="28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После каждого четвёртого раунда отдохните 15–30 минут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2537642" y="5935010"/>
            <a:ext cx="807343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ПОМИДОР СЕГОДНЯ ЕЛ — ПЕРЕДЕЛАЛ КУЧУ ДЕЛ!</a:t>
            </a:r>
            <a:endParaRPr/>
          </a:p>
        </p:txBody>
      </p:sp>
      <p:pic>
        <p:nvPicPr>
          <p:cNvPr descr="Изображение выглядит как часы, в помещении, Предметная фотография, настенные часы&#10;&#10;Автоматически созданное описание" id="115" name="Google Shape;11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5931" y="1483282"/>
            <a:ext cx="3812628" cy="381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>
            <p:ph type="title"/>
          </p:nvPr>
        </p:nvSpPr>
        <p:spPr>
          <a:xfrm>
            <a:off x="654975" y="289850"/>
            <a:ext cx="10557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</a:pPr>
            <a:r>
              <a:rPr b="0" i="0" lang="ru-RU" sz="820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Вперёд к своим целям!</a:t>
            </a:r>
            <a:endParaRPr b="0" i="0" sz="8200" u="none" cap="none" strike="noStrik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549873" y="2350367"/>
            <a:ext cx="3115755" cy="2200474"/>
          </a:xfrm>
          <a:custGeom>
            <a:rect b="b" l="l" r="r" t="t"/>
            <a:pathLst>
              <a:path extrusionOk="0" h="1654492" w="2342673">
                <a:moveTo>
                  <a:pt x="1890141" y="1411891"/>
                </a:moveTo>
                <a:lnTo>
                  <a:pt x="1359027" y="1198626"/>
                </a:lnTo>
                <a:lnTo>
                  <a:pt x="1166622" y="1654493"/>
                </a:lnTo>
                <a:lnTo>
                  <a:pt x="978789" y="1242060"/>
                </a:lnTo>
                <a:lnTo>
                  <a:pt x="446723" y="1580293"/>
                </a:lnTo>
                <a:lnTo>
                  <a:pt x="674084" y="1128141"/>
                </a:lnTo>
                <a:lnTo>
                  <a:pt x="0" y="1218914"/>
                </a:lnTo>
                <a:lnTo>
                  <a:pt x="556260" y="897922"/>
                </a:lnTo>
                <a:lnTo>
                  <a:pt x="6001" y="706660"/>
                </a:lnTo>
                <a:lnTo>
                  <a:pt x="675418" y="641509"/>
                </a:lnTo>
                <a:lnTo>
                  <a:pt x="455867" y="240411"/>
                </a:lnTo>
                <a:lnTo>
                  <a:pt x="984123" y="456533"/>
                </a:lnTo>
                <a:lnTo>
                  <a:pt x="1179767" y="0"/>
                </a:lnTo>
                <a:lnTo>
                  <a:pt x="1363885" y="410909"/>
                </a:lnTo>
                <a:lnTo>
                  <a:pt x="1899666" y="74200"/>
                </a:lnTo>
                <a:lnTo>
                  <a:pt x="1672304" y="526352"/>
                </a:lnTo>
                <a:lnTo>
                  <a:pt x="2342674" y="434054"/>
                </a:lnTo>
                <a:lnTo>
                  <a:pt x="1786414" y="755047"/>
                </a:lnTo>
                <a:lnTo>
                  <a:pt x="2340007" y="945642"/>
                </a:lnTo>
                <a:lnTo>
                  <a:pt x="1667732" y="1013555"/>
                </a:lnTo>
                <a:lnTo>
                  <a:pt x="1890141" y="1411891"/>
                </a:lnTo>
                <a:lnTo>
                  <a:pt x="1890141" y="1411891"/>
                </a:lnTo>
                <a:close/>
              </a:path>
            </a:pathLst>
          </a:custGeom>
          <a:noFill/>
          <a:ln cap="flat" cmpd="sng" w="12700">
            <a:solidFill>
              <a:srgbClr val="734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8632277" y="4469727"/>
            <a:ext cx="2972218" cy="1837498"/>
          </a:xfrm>
          <a:custGeom>
            <a:rect b="b" l="l" r="r" t="t"/>
            <a:pathLst>
              <a:path extrusionOk="0" h="1380540" w="2233071">
                <a:moveTo>
                  <a:pt x="2232198" y="653238"/>
                </a:moveTo>
                <a:lnTo>
                  <a:pt x="2232198" y="653238"/>
                </a:lnTo>
                <a:cubicBezTo>
                  <a:pt x="2234294" y="770967"/>
                  <a:pt x="2148283" y="904889"/>
                  <a:pt x="2005027" y="1026428"/>
                </a:cubicBezTo>
                <a:cubicBezTo>
                  <a:pt x="1861771" y="1147967"/>
                  <a:pt x="1663175" y="1255028"/>
                  <a:pt x="1443052" y="1320370"/>
                </a:cubicBezTo>
                <a:cubicBezTo>
                  <a:pt x="1222930" y="1385711"/>
                  <a:pt x="1022523" y="1395331"/>
                  <a:pt x="877458" y="1359517"/>
                </a:cubicBezTo>
                <a:cubicBezTo>
                  <a:pt x="732392" y="1323703"/>
                  <a:pt x="644095" y="1242455"/>
                  <a:pt x="642095" y="1125583"/>
                </a:cubicBezTo>
                <a:lnTo>
                  <a:pt x="642095" y="1125583"/>
                </a:lnTo>
                <a:cubicBezTo>
                  <a:pt x="641047" y="1073100"/>
                  <a:pt x="658097" y="1016617"/>
                  <a:pt x="689720" y="959563"/>
                </a:cubicBezTo>
                <a:lnTo>
                  <a:pt x="696006" y="948323"/>
                </a:lnTo>
                <a:lnTo>
                  <a:pt x="683433" y="951085"/>
                </a:lnTo>
                <a:cubicBezTo>
                  <a:pt x="490457" y="992614"/>
                  <a:pt x="319769" y="989185"/>
                  <a:pt x="197182" y="949466"/>
                </a:cubicBezTo>
                <a:cubicBezTo>
                  <a:pt x="74595" y="909746"/>
                  <a:pt x="1348" y="832594"/>
                  <a:pt x="-557" y="726295"/>
                </a:cubicBezTo>
                <a:cubicBezTo>
                  <a:pt x="-2462" y="608376"/>
                  <a:pt x="83644" y="474168"/>
                  <a:pt x="226900" y="352725"/>
                </a:cubicBezTo>
                <a:cubicBezTo>
                  <a:pt x="370156" y="231281"/>
                  <a:pt x="568657" y="124125"/>
                  <a:pt x="788875" y="59164"/>
                </a:cubicBezTo>
                <a:cubicBezTo>
                  <a:pt x="1009093" y="-5797"/>
                  <a:pt x="1209404" y="-15798"/>
                  <a:pt x="1354374" y="20111"/>
                </a:cubicBezTo>
                <a:cubicBezTo>
                  <a:pt x="1499345" y="56021"/>
                  <a:pt x="1587832" y="137078"/>
                  <a:pt x="1589832" y="253950"/>
                </a:cubicBezTo>
                <a:lnTo>
                  <a:pt x="1589832" y="253950"/>
                </a:lnTo>
                <a:cubicBezTo>
                  <a:pt x="1590880" y="306528"/>
                  <a:pt x="1573830" y="362916"/>
                  <a:pt x="1542207" y="419971"/>
                </a:cubicBezTo>
                <a:lnTo>
                  <a:pt x="1535921" y="431210"/>
                </a:lnTo>
                <a:lnTo>
                  <a:pt x="1548494" y="428543"/>
                </a:lnTo>
                <a:cubicBezTo>
                  <a:pt x="1741470" y="387015"/>
                  <a:pt x="1912158" y="389872"/>
                  <a:pt x="2034745" y="430067"/>
                </a:cubicBezTo>
                <a:cubicBezTo>
                  <a:pt x="2157332" y="470263"/>
                  <a:pt x="2230579" y="547034"/>
                  <a:pt x="2232484" y="653238"/>
                </a:cubicBezTo>
                <a:close/>
              </a:path>
            </a:pathLst>
          </a:custGeom>
          <a:noFill/>
          <a:ln cap="flat" cmpd="sng" w="12700">
            <a:solidFill>
              <a:srgbClr val="734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Изображение выглядит как одежда, Человеческое лицо, иллюстрация, рисунок&#10;&#10;Автоматически созданное описание" id="123" name="Google Shape;12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9724" y="3516866"/>
            <a:ext cx="5530153" cy="3341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2021-08-26T10:46:29Z</dcterms:created>
  <dc:creator>Yepoyan, Tigran</dc:creator>
</cp:coreProperties>
</file>