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HQ6AZuVoUU6Dm/Ux7J2MXDDxR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4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64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33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69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50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7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07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57400" y="4225700"/>
            <a:ext cx="73383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buSzPts val="5400"/>
            </a:pPr>
            <a:r>
              <a:rPr lang="ru-RU" sz="4400" dirty="0" err="1"/>
              <a:t>Зорлық-зомбылықты</a:t>
            </a:r>
            <a:r>
              <a:rPr lang="ru-RU" sz="4400" dirty="0"/>
              <a:t> </a:t>
            </a:r>
            <a:r>
              <a:rPr lang="ru-RU" sz="4400" dirty="0" err="1"/>
              <a:t>қалай</a:t>
            </a:r>
            <a:r>
              <a:rPr lang="ru-RU" sz="4400" dirty="0"/>
              <a:t> </a:t>
            </a:r>
            <a:r>
              <a:rPr lang="ru-RU" sz="4400" dirty="0" err="1"/>
              <a:t>болдырмауға</a:t>
            </a:r>
            <a:r>
              <a:rPr lang="ru-RU" sz="4400" dirty="0"/>
              <a:t> </a:t>
            </a:r>
            <a:r>
              <a:rPr lang="ru-RU" sz="4400" dirty="0" err="1"/>
              <a:t>болады</a:t>
            </a:r>
            <a:endParaRPr sz="44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732125" y="5355875"/>
            <a:ext cx="89391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ru-RU" dirty="0">
                <a:highlight>
                  <a:srgbClr val="FFFFFF"/>
                </a:highlight>
              </a:rPr>
              <a:t>«</a:t>
            </a:r>
            <a:r>
              <a:rPr lang="ru-RU" dirty="0" err="1">
                <a:highlight>
                  <a:srgbClr val="FFFFFF"/>
                </a:highlight>
              </a:rPr>
              <a:t>Зорлық-зомбылықтың</a:t>
            </a:r>
            <a:r>
              <a:rPr lang="ru-RU" dirty="0">
                <a:highlight>
                  <a:srgbClr val="FFFFFF"/>
                </a:highlight>
              </a:rPr>
              <a:t> </a:t>
            </a:r>
            <a:r>
              <a:rPr lang="ru-RU" dirty="0" err="1">
                <a:highlight>
                  <a:srgbClr val="FFFFFF"/>
                </a:highlight>
              </a:rPr>
              <a:t>алдын</a:t>
            </a:r>
            <a:r>
              <a:rPr lang="ru-RU" dirty="0">
                <a:highlight>
                  <a:srgbClr val="FFFFFF"/>
                </a:highlight>
              </a:rPr>
              <a:t> </a:t>
            </a:r>
            <a:r>
              <a:rPr lang="ru-RU" dirty="0" err="1">
                <a:highlight>
                  <a:srgbClr val="FFFFFF"/>
                </a:highlight>
              </a:rPr>
              <a:t>алу</a:t>
            </a:r>
            <a:r>
              <a:rPr lang="ru-RU" dirty="0">
                <a:highlight>
                  <a:srgbClr val="FFFFFF"/>
                </a:highlight>
              </a:rPr>
              <a:t> және </a:t>
            </a:r>
            <a:r>
              <a:rPr lang="ru-RU" dirty="0" err="1">
                <a:highlight>
                  <a:srgbClr val="FFFFFF"/>
                </a:highlight>
              </a:rPr>
              <a:t>өзіңізді</a:t>
            </a:r>
            <a:r>
              <a:rPr lang="ru-RU" dirty="0">
                <a:highlight>
                  <a:srgbClr val="FFFFFF"/>
                </a:highlight>
              </a:rPr>
              <a:t> </a:t>
            </a:r>
            <a:r>
              <a:rPr lang="ru-RU" dirty="0" err="1">
                <a:highlight>
                  <a:srgbClr val="FFFFFF"/>
                </a:highlight>
              </a:rPr>
              <a:t>одан</a:t>
            </a:r>
            <a:r>
              <a:rPr lang="ru-RU" dirty="0">
                <a:highlight>
                  <a:srgbClr val="FFFFFF"/>
                </a:highlight>
              </a:rPr>
              <a:t> </a:t>
            </a:r>
            <a:r>
              <a:rPr lang="ru-RU" dirty="0" err="1">
                <a:highlight>
                  <a:srgbClr val="FFFFFF"/>
                </a:highlight>
              </a:rPr>
              <a:t>қорғау</a:t>
            </a:r>
            <a:r>
              <a:rPr lang="ru-RU" dirty="0">
                <a:highlight>
                  <a:srgbClr val="FFFFFF"/>
                </a:highlight>
              </a:rPr>
              <a:t> </a:t>
            </a:r>
            <a:r>
              <a:rPr lang="ru-RU" dirty="0" err="1">
                <a:highlight>
                  <a:srgbClr val="FFFFFF"/>
                </a:highlight>
              </a:rPr>
              <a:t>жолдары</a:t>
            </a:r>
            <a:r>
              <a:rPr lang="ru-RU" dirty="0">
                <a:highlight>
                  <a:srgbClr val="FFFFFF"/>
                </a:highlight>
              </a:rPr>
              <a:t>» </a:t>
            </a:r>
            <a:r>
              <a:rPr lang="ru-RU" dirty="0" err="1">
                <a:highlight>
                  <a:srgbClr val="FFFFFF"/>
                </a:highlight>
              </a:rPr>
              <a:t>сабағы</a:t>
            </a:r>
            <a:endParaRPr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124" y="1663637"/>
            <a:ext cx="4084125" cy="353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750" y="5095650"/>
            <a:ext cx="3852125" cy="17623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335700" y="277075"/>
            <a:ext cx="10515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КЛИМ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335700" y="1133075"/>
            <a:ext cx="6556500" cy="50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SzPts val="1480"/>
              <a:buNone/>
            </a:pPr>
            <a:r>
              <a:rPr lang="ru-RU" sz="2000" dirty="0" err="1"/>
              <a:t>Өткен</a:t>
            </a:r>
            <a:r>
              <a:rPr lang="ru-RU" sz="2000" dirty="0"/>
              <a:t> </a:t>
            </a:r>
            <a:r>
              <a:rPr lang="ru-RU" sz="2000" dirty="0" err="1"/>
              <a:t>аптада</a:t>
            </a:r>
            <a:r>
              <a:rPr lang="ru-RU" sz="2000" dirty="0"/>
              <a:t> </a:t>
            </a:r>
            <a:r>
              <a:rPr lang="ru-RU" sz="2000" dirty="0" err="1"/>
              <a:t>біздің</a:t>
            </a:r>
            <a:r>
              <a:rPr lang="ru-RU" sz="2000" dirty="0"/>
              <a:t> </a:t>
            </a:r>
            <a:r>
              <a:rPr lang="ru-RU" sz="2000" dirty="0" err="1"/>
              <a:t>сыныпқа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оқушы</a:t>
            </a:r>
            <a:r>
              <a:rPr lang="ru-RU" sz="2000" dirty="0"/>
              <a:t> </a:t>
            </a:r>
            <a:r>
              <a:rPr lang="ru-RU" sz="2000" dirty="0" err="1"/>
              <a:t>келді</a:t>
            </a:r>
            <a:r>
              <a:rPr lang="ru-RU" sz="2000" dirty="0"/>
              <a:t>, </a:t>
            </a:r>
            <a:r>
              <a:rPr lang="ru-RU" sz="2000" dirty="0" err="1"/>
              <a:t>біздің</a:t>
            </a:r>
            <a:r>
              <a:rPr lang="ru-RU" sz="2000" dirty="0"/>
              <a:t> </a:t>
            </a:r>
            <a:r>
              <a:rPr lang="ru-RU" sz="2000" dirty="0" err="1"/>
              <a:t>ортаға</a:t>
            </a:r>
            <a:r>
              <a:rPr lang="ru-RU" sz="2000" dirty="0"/>
              <a:t> </a:t>
            </a:r>
            <a:r>
              <a:rPr lang="ru-RU" sz="2000" dirty="0" err="1"/>
              <a:t>кірігіп</a:t>
            </a:r>
            <a:r>
              <a:rPr lang="ru-RU" sz="2000" dirty="0"/>
              <a:t> кету </a:t>
            </a:r>
            <a:r>
              <a:rPr lang="ru-RU" sz="2000" dirty="0" err="1"/>
              <a:t>қиын</a:t>
            </a:r>
            <a:r>
              <a:rPr lang="ru-RU" sz="2000" dirty="0"/>
              <a:t> </a:t>
            </a:r>
            <a:r>
              <a:rPr lang="ru-RU" sz="2000" dirty="0" err="1"/>
              <a:t>соғып</a:t>
            </a:r>
            <a:r>
              <a:rPr lang="ru-RU" sz="2000" dirty="0"/>
              <a:t> </a:t>
            </a:r>
            <a:r>
              <a:rPr lang="ru-RU" sz="2000" dirty="0" err="1"/>
              <a:t>жүргені</a:t>
            </a:r>
            <a:r>
              <a:rPr lang="ru-RU" sz="2000" dirty="0"/>
              <a:t> </a:t>
            </a:r>
            <a:r>
              <a:rPr lang="ru-RU" sz="2000" dirty="0" err="1"/>
              <a:t>көрініп</a:t>
            </a:r>
            <a:r>
              <a:rPr lang="ru-RU" sz="2000" dirty="0"/>
              <a:t> </a:t>
            </a:r>
            <a:r>
              <a:rPr lang="ru-RU" sz="2000" dirty="0" err="1"/>
              <a:t>тұр</a:t>
            </a:r>
            <a:r>
              <a:rPr lang="ru-RU" sz="2000" dirty="0"/>
              <a:t>. </a:t>
            </a:r>
            <a:r>
              <a:rPr lang="ru-RU" sz="2000" dirty="0" err="1"/>
              <a:t>Бірінші</a:t>
            </a:r>
            <a:r>
              <a:rPr lang="ru-RU" sz="2000" dirty="0"/>
              <a:t> күні </a:t>
            </a:r>
            <a:r>
              <a:rPr lang="ru-RU" sz="2000" dirty="0" err="1"/>
              <a:t>мектепке</a:t>
            </a:r>
            <a:r>
              <a:rPr lang="ru-RU" sz="2000" dirty="0"/>
              <a:t> </a:t>
            </a:r>
            <a:r>
              <a:rPr lang="ru-RU" sz="2000" dirty="0" err="1"/>
              <a:t>біртүрлі</a:t>
            </a:r>
            <a:r>
              <a:rPr lang="ru-RU" sz="2000" dirty="0"/>
              <a:t> </a:t>
            </a:r>
            <a:r>
              <a:rPr lang="ru-RU" sz="2000" dirty="0" err="1"/>
              <a:t>оғаш</a:t>
            </a:r>
            <a:r>
              <a:rPr lang="ru-RU" sz="2000" dirty="0"/>
              <a:t> </a:t>
            </a:r>
            <a:r>
              <a:rPr lang="ru-RU" sz="2000" dirty="0" err="1"/>
              <a:t>киіммен</a:t>
            </a:r>
            <a:r>
              <a:rPr lang="ru-RU" sz="2000" dirty="0"/>
              <a:t> </a:t>
            </a:r>
            <a:r>
              <a:rPr lang="ru-RU" sz="2000" dirty="0" err="1"/>
              <a:t>келді</a:t>
            </a:r>
            <a:r>
              <a:rPr lang="ru-RU" sz="2000" dirty="0"/>
              <a:t>. </a:t>
            </a:r>
            <a:r>
              <a:rPr lang="ru-RU" sz="2000" dirty="0" err="1"/>
              <a:t>Көпшілігіміз</a:t>
            </a:r>
            <a:r>
              <a:rPr lang="ru-RU" sz="2000" dirty="0"/>
              <a:t> джинсы мен футболка </a:t>
            </a:r>
            <a:r>
              <a:rPr lang="ru-RU" sz="2000" dirty="0" err="1"/>
              <a:t>киеміз</a:t>
            </a:r>
            <a:r>
              <a:rPr lang="ru-RU" sz="2000" dirty="0"/>
              <a:t>,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киімі</a:t>
            </a:r>
            <a:r>
              <a:rPr lang="ru-RU" sz="2000" dirty="0"/>
              <a:t> </a:t>
            </a:r>
            <a:r>
              <a:rPr lang="ru-RU" sz="2000" dirty="0" err="1"/>
              <a:t>бәріне</a:t>
            </a:r>
            <a:r>
              <a:rPr lang="ru-RU" sz="2000" dirty="0"/>
              <a:t> </a:t>
            </a:r>
            <a:r>
              <a:rPr lang="ru-RU" sz="2000" dirty="0" err="1"/>
              <a:t>күлкі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/>
              <a:t>Кейбіреулер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басқаларға</a:t>
            </a:r>
            <a:r>
              <a:rPr lang="ru-RU" sz="2000" dirty="0"/>
              <a:t> </a:t>
            </a:r>
            <a:r>
              <a:rPr lang="ru-RU" sz="2000" dirty="0" err="1"/>
              <a:t>қарағанда</a:t>
            </a:r>
            <a:r>
              <a:rPr lang="ru-RU" sz="2000" dirty="0"/>
              <a:t> </a:t>
            </a:r>
            <a:r>
              <a:rPr lang="ru-RU" sz="2000" dirty="0" err="1"/>
              <a:t>күштірек</a:t>
            </a:r>
            <a:r>
              <a:rPr lang="ru-RU" sz="2000" dirty="0"/>
              <a:t> </a:t>
            </a:r>
            <a:r>
              <a:rPr lang="ru-RU" sz="2000" dirty="0" err="1"/>
              <a:t>көрінгісі</a:t>
            </a:r>
            <a:r>
              <a:rPr lang="ru-RU" sz="2000" dirty="0"/>
              <a:t> </a:t>
            </a:r>
            <a:r>
              <a:rPr lang="ru-RU" sz="2000" dirty="0" err="1"/>
              <a:t>келіп</a:t>
            </a:r>
            <a:r>
              <a:rPr lang="ru-RU" sz="2000" dirty="0"/>
              <a:t>,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осылай</a:t>
            </a:r>
            <a:r>
              <a:rPr lang="ru-RU" sz="2000" dirty="0"/>
              <a:t> </a:t>
            </a:r>
            <a:r>
              <a:rPr lang="ru-RU" sz="2000" dirty="0" err="1"/>
              <a:t>киінді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шешті</a:t>
            </a:r>
            <a:r>
              <a:rPr lang="ru-RU" sz="2000" dirty="0"/>
              <a:t>. </a:t>
            </a:r>
            <a:r>
              <a:rPr lang="ru-RU" sz="2000" dirty="0" err="1"/>
              <a:t>Үзілісте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аяқ</a:t>
            </a:r>
            <a:r>
              <a:rPr lang="ru-RU" sz="2000" dirty="0"/>
              <a:t> </a:t>
            </a:r>
            <a:r>
              <a:rPr lang="ru-RU" sz="2000" dirty="0" err="1"/>
              <a:t>киімінің</a:t>
            </a:r>
            <a:r>
              <a:rPr lang="ru-RU" sz="2000" dirty="0"/>
              <a:t> </a:t>
            </a:r>
            <a:r>
              <a:rPr lang="ru-RU" sz="2000" dirty="0" err="1"/>
              <a:t>бауына</a:t>
            </a:r>
            <a:r>
              <a:rPr lang="ru-RU" sz="2000" dirty="0"/>
              <a:t> </a:t>
            </a:r>
            <a:r>
              <a:rPr lang="ru-RU" sz="2000" dirty="0" err="1"/>
              <a:t>шалынып</a:t>
            </a:r>
            <a:r>
              <a:rPr lang="ru-RU" sz="2000" dirty="0"/>
              <a:t> </a:t>
            </a:r>
            <a:r>
              <a:rPr lang="ru-RU" sz="2000" dirty="0" err="1"/>
              <a:t>құлады</a:t>
            </a:r>
            <a:r>
              <a:rPr lang="ru-RU" sz="2000" dirty="0"/>
              <a:t>, ал </a:t>
            </a:r>
            <a:r>
              <a:rPr lang="ru-RU" sz="2000" dirty="0" err="1"/>
              <a:t>түскі</a:t>
            </a:r>
            <a:r>
              <a:rPr lang="ru-RU" sz="2000" dirty="0"/>
              <a:t> ас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ортақ</a:t>
            </a:r>
            <a:r>
              <a:rPr lang="ru-RU" sz="2000" dirty="0"/>
              <a:t> </a:t>
            </a:r>
            <a:r>
              <a:rPr lang="ru-RU" sz="2000" dirty="0" err="1"/>
              <a:t>үстелге</a:t>
            </a:r>
            <a:r>
              <a:rPr lang="ru-RU" sz="2000" dirty="0"/>
              <a:t> </a:t>
            </a:r>
            <a:r>
              <a:rPr lang="ru-RU" sz="2000" dirty="0" err="1"/>
              <a:t>отыруға</a:t>
            </a:r>
            <a:r>
              <a:rPr lang="ru-RU" sz="2000" dirty="0"/>
              <a:t> </a:t>
            </a:r>
            <a:r>
              <a:rPr lang="ru-RU" sz="2000" dirty="0" err="1"/>
              <a:t>батылы</a:t>
            </a:r>
            <a:r>
              <a:rPr lang="ru-RU" sz="2000" dirty="0"/>
              <a:t> </a:t>
            </a:r>
            <a:r>
              <a:rPr lang="ru-RU" sz="2000" dirty="0" err="1"/>
              <a:t>жетпеді</a:t>
            </a:r>
            <a:r>
              <a:rPr lang="ru-RU" sz="2000" dirty="0"/>
              <a:t>, </a:t>
            </a:r>
            <a:r>
              <a:rPr lang="ru-RU" sz="2000" dirty="0" err="1"/>
              <a:t>өйткені</a:t>
            </a:r>
            <a:r>
              <a:rPr lang="ru-RU" sz="2000" dirty="0"/>
              <a:t> </a:t>
            </a:r>
            <a:r>
              <a:rPr lang="ru-RU" sz="2000" dirty="0" err="1"/>
              <a:t>балалар</a:t>
            </a:r>
            <a:r>
              <a:rPr lang="ru-RU" sz="2000" dirty="0"/>
              <a:t> оны </a:t>
            </a:r>
            <a:r>
              <a:rPr lang="ru-RU" sz="2000" dirty="0" err="1"/>
              <a:t>күлкіге</a:t>
            </a:r>
            <a:r>
              <a:rPr lang="ru-RU" sz="2000" dirty="0"/>
              <a:t> </a:t>
            </a:r>
            <a:r>
              <a:rPr lang="ru-RU" sz="2000" dirty="0" err="1"/>
              <a:t>айналдырып</a:t>
            </a:r>
            <a:r>
              <a:rPr lang="ru-RU" sz="2000" dirty="0"/>
              <a:t>, </a:t>
            </a:r>
            <a:r>
              <a:rPr lang="ru-RU" sz="2000" dirty="0" err="1"/>
              <a:t>мазақ</a:t>
            </a:r>
            <a:r>
              <a:rPr lang="ru-RU" sz="2000" dirty="0"/>
              <a:t> </a:t>
            </a:r>
            <a:r>
              <a:rPr lang="ru-RU" sz="2000" dirty="0" err="1"/>
              <a:t>етті</a:t>
            </a:r>
            <a:r>
              <a:rPr lang="ru-RU" sz="2000" dirty="0"/>
              <a:t>. </a:t>
            </a:r>
            <a:r>
              <a:rPr lang="ru-RU" sz="2000" dirty="0" err="1"/>
              <a:t>Маған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</a:t>
            </a:r>
            <a:r>
              <a:rPr lang="ru-RU" sz="2000" dirty="0"/>
              <a:t> </a:t>
            </a:r>
            <a:r>
              <a:rPr lang="ru-RU" sz="2000" dirty="0" err="1"/>
              <a:t>мүлдем</a:t>
            </a:r>
            <a:r>
              <a:rPr lang="ru-RU" sz="2000" dirty="0"/>
              <a:t> </a:t>
            </a:r>
            <a:r>
              <a:rPr lang="ru-RU" sz="2000" dirty="0" err="1"/>
              <a:t>ұнамайды</a:t>
            </a:r>
            <a:r>
              <a:rPr lang="ru-RU" sz="2000" dirty="0"/>
              <a:t>, </a:t>
            </a:r>
            <a:r>
              <a:rPr lang="ru-RU" sz="2000" dirty="0" err="1"/>
              <a:t>онымен</a:t>
            </a:r>
            <a:r>
              <a:rPr lang="ru-RU" sz="2000" dirty="0"/>
              <a:t> </a:t>
            </a:r>
            <a:r>
              <a:rPr lang="ru-RU" sz="2000" dirty="0" err="1"/>
              <a:t>достасқым</a:t>
            </a:r>
            <a:r>
              <a:rPr lang="ru-RU" sz="2000" dirty="0"/>
              <a:t> </a:t>
            </a:r>
            <a:r>
              <a:rPr lang="ru-RU" sz="2000" dirty="0" err="1"/>
              <a:t>келер</a:t>
            </a:r>
            <a:r>
              <a:rPr lang="ru-RU" sz="2000" dirty="0"/>
              <a:t> </a:t>
            </a:r>
            <a:r>
              <a:rPr lang="ru-RU" sz="2000" dirty="0" err="1"/>
              <a:t>еді</a:t>
            </a:r>
            <a:r>
              <a:rPr lang="ru-RU" sz="2000" dirty="0"/>
              <a:t>.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достассам</a:t>
            </a:r>
            <a:r>
              <a:rPr lang="ru-RU" sz="2000" dirty="0"/>
              <a:t>, </a:t>
            </a:r>
            <a:r>
              <a:rPr lang="ru-RU" sz="2000" dirty="0" err="1"/>
              <a:t>балалар</a:t>
            </a:r>
            <a:r>
              <a:rPr lang="ru-RU" sz="2000" dirty="0"/>
              <a:t>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мазақтай</a:t>
            </a:r>
            <a:r>
              <a:rPr lang="ru-RU" sz="2000" dirty="0"/>
              <a:t> </a:t>
            </a:r>
            <a:r>
              <a:rPr lang="ru-RU" sz="2000" dirty="0" err="1"/>
              <a:t>бастайды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қорқамын</a:t>
            </a:r>
            <a:r>
              <a:rPr lang="ru-RU" sz="2000" dirty="0"/>
              <a:t>. Не </a:t>
            </a:r>
            <a:r>
              <a:rPr lang="ru-RU" sz="2000" dirty="0" err="1"/>
              <a:t>істеуім</a:t>
            </a:r>
            <a:r>
              <a:rPr lang="ru-RU" sz="2000" dirty="0"/>
              <a:t> керек?</a:t>
            </a:r>
            <a:endParaRPr sz="2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2"/>
          </p:nvPr>
        </p:nvSpPr>
        <p:spPr>
          <a:xfrm>
            <a:off x="7131900" y="662875"/>
            <a:ext cx="4724400" cy="404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SzPts val="1600"/>
              <a:buNone/>
            </a:pPr>
            <a:r>
              <a:rPr lang="ru-RU" sz="2200" b="1" dirty="0" err="1">
                <a:solidFill>
                  <a:schemeClr val="accent6"/>
                </a:solidFill>
              </a:rPr>
              <a:t>Ойлануға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арналған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</a:rPr>
              <a:t>сұрақтар</a:t>
            </a:r>
            <a:r>
              <a:rPr lang="ru-RU" sz="2200" b="1" dirty="0">
                <a:solidFill>
                  <a:schemeClr val="accent6"/>
                </a:solidFill>
              </a:rPr>
              <a:t> </a:t>
            </a:r>
            <a:endParaRPr sz="2200" b="1" dirty="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000" b="1" dirty="0">
              <a:solidFill>
                <a:schemeClr val="accent6"/>
              </a:solidFill>
            </a:endParaRP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Жағдайдың</a:t>
            </a:r>
            <a:r>
              <a:rPr lang="ru-RU" sz="2000" dirty="0"/>
              <a:t> </a:t>
            </a:r>
            <a:r>
              <a:rPr lang="ru-RU" sz="2000" dirty="0" err="1"/>
              <a:t>күрделілігі</a:t>
            </a:r>
            <a:r>
              <a:rPr lang="ru-RU" sz="2000" dirty="0"/>
              <a:t> </a:t>
            </a:r>
            <a:r>
              <a:rPr lang="ru-RU" sz="2000" dirty="0" err="1"/>
              <a:t>неде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Жаңадан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оқушы</a:t>
            </a:r>
            <a:r>
              <a:rPr lang="ru-RU" sz="2000" dirty="0"/>
              <a:t> не </a:t>
            </a:r>
            <a:r>
              <a:rPr lang="ru-RU" sz="2000" dirty="0" err="1"/>
              <a:t>сезінеді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ойлайсыздар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Клим </a:t>
            </a:r>
            <a:r>
              <a:rPr lang="ru-RU" sz="2000" dirty="0" err="1"/>
              <a:t>өзін</a:t>
            </a:r>
            <a:r>
              <a:rPr lang="ru-RU" sz="2000" dirty="0"/>
              <a:t> </a:t>
            </a:r>
            <a:r>
              <a:rPr lang="ru-RU" sz="2000" dirty="0" err="1"/>
              <a:t>қалай</a:t>
            </a:r>
            <a:r>
              <a:rPr lang="ru-RU" sz="2000" dirty="0"/>
              <a:t> </a:t>
            </a:r>
            <a:r>
              <a:rPr lang="ru-RU" sz="2000" dirty="0" err="1"/>
              <a:t>сезінеді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ойлайсыздар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Клим </a:t>
            </a:r>
            <a:r>
              <a:rPr lang="ru-RU" sz="2000" dirty="0" err="1"/>
              <a:t>қандай</a:t>
            </a:r>
            <a:r>
              <a:rPr lang="ru-RU" sz="2000" dirty="0"/>
              <a:t> </a:t>
            </a:r>
            <a:r>
              <a:rPr lang="ru-RU" sz="2000" dirty="0" err="1"/>
              <a:t>әрекет</a:t>
            </a:r>
            <a:r>
              <a:rPr lang="ru-RU" sz="2000" dirty="0"/>
              <a:t> </a:t>
            </a:r>
            <a:r>
              <a:rPr lang="ru-RU" sz="2000" dirty="0" err="1"/>
              <a:t>жасай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Сол </a:t>
            </a:r>
            <a:r>
              <a:rPr lang="ru-RU" sz="2000" dirty="0" err="1"/>
              <a:t>әрекеттердің</a:t>
            </a:r>
            <a:r>
              <a:rPr lang="ru-RU" sz="2000" dirty="0"/>
              <a:t> </a:t>
            </a:r>
            <a:r>
              <a:rPr lang="ru-RU" sz="2000" dirty="0" err="1"/>
              <a:t>ықтимал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теріс</a:t>
            </a:r>
            <a:r>
              <a:rPr lang="ru-RU" sz="2000" dirty="0"/>
              <a:t> </a:t>
            </a:r>
            <a:r>
              <a:rPr lang="ru-RU" sz="2000" dirty="0" err="1"/>
              <a:t>салдары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Сіздер</a:t>
            </a:r>
            <a:r>
              <a:rPr lang="ru-RU" sz="2000" dirty="0"/>
              <a:t> </a:t>
            </a:r>
            <a:r>
              <a:rPr lang="ru-RU" sz="2000" dirty="0" err="1"/>
              <a:t>қайсысын</a:t>
            </a:r>
            <a:r>
              <a:rPr lang="ru-RU" sz="2000" dirty="0"/>
              <a:t> </a:t>
            </a:r>
            <a:r>
              <a:rPr lang="ru-RU" sz="2000" dirty="0" err="1"/>
              <a:t>таңдайсыздар</a:t>
            </a:r>
            <a:r>
              <a:rPr lang="ru-RU" sz="2000" dirty="0"/>
              <a:t> және неге?</a:t>
            </a:r>
            <a:endParaRPr sz="1600" dirty="0"/>
          </a:p>
          <a:p>
            <a:pPr marL="228600" lvl="0" indent="-14636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7037"/>
          <a:stretch/>
        </p:blipFill>
        <p:spPr>
          <a:xfrm>
            <a:off x="5788750" y="4687375"/>
            <a:ext cx="3575748" cy="22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88725" y="284625"/>
            <a:ext cx="9681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ВОВА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" y="4615925"/>
            <a:ext cx="1656651" cy="236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10050" y="953125"/>
            <a:ext cx="62604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SzPts val="1600"/>
              <a:buNone/>
            </a:pPr>
            <a:r>
              <a:rPr lang="ru-RU" sz="2000" dirty="0" err="1"/>
              <a:t>Біздің</a:t>
            </a:r>
            <a:r>
              <a:rPr lang="ru-RU" sz="2000" dirty="0"/>
              <a:t> </a:t>
            </a:r>
            <a:r>
              <a:rPr lang="ru-RU" sz="2000" dirty="0" err="1"/>
              <a:t>сыныпта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бала бар, </a:t>
            </a:r>
            <a:r>
              <a:rPr lang="ru-RU" sz="2000" dirty="0" err="1"/>
              <a:t>өзі</a:t>
            </a:r>
            <a:r>
              <a:rPr lang="ru-RU" sz="2000" dirty="0"/>
              <a:t> </a:t>
            </a:r>
            <a:r>
              <a:rPr lang="ru-RU" sz="2000" dirty="0" err="1"/>
              <a:t>біртүрлі</a:t>
            </a:r>
            <a:r>
              <a:rPr lang="ru-RU" sz="2000" dirty="0"/>
              <a:t>, </a:t>
            </a:r>
            <a:r>
              <a:rPr lang="ru-RU" sz="2000" dirty="0" err="1"/>
              <a:t>балалардың</a:t>
            </a:r>
            <a:r>
              <a:rPr lang="ru-RU" sz="2000" dirty="0"/>
              <a:t> </a:t>
            </a:r>
            <a:r>
              <a:rPr lang="ru-RU" sz="2000" dirty="0" err="1"/>
              <a:t>көпшілігі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қырын</a:t>
            </a:r>
            <a:r>
              <a:rPr lang="ru-RU" sz="2000" dirty="0"/>
              <a:t> </a:t>
            </a:r>
            <a:r>
              <a:rPr lang="ru-RU" sz="2000" dirty="0" err="1"/>
              <a:t>қарайды</a:t>
            </a:r>
            <a:r>
              <a:rPr lang="ru-RU" sz="2000" dirty="0"/>
              <a:t>. </a:t>
            </a:r>
            <a:r>
              <a:rPr lang="ru-RU" sz="2000" dirty="0" err="1"/>
              <a:t>Үнемі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жағдайға</a:t>
            </a:r>
            <a:r>
              <a:rPr lang="ru-RU" sz="2000" dirty="0"/>
              <a:t> тап </a:t>
            </a:r>
            <a:r>
              <a:rPr lang="ru-RU" sz="2000" dirty="0" err="1"/>
              <a:t>болады</a:t>
            </a:r>
            <a:r>
              <a:rPr lang="ru-RU" sz="2000" dirty="0"/>
              <a:t> да </a:t>
            </a:r>
            <a:r>
              <a:rPr lang="ru-RU" sz="2000" dirty="0" err="1"/>
              <a:t>жүреді</a:t>
            </a:r>
            <a:r>
              <a:rPr lang="ru-RU" sz="2000" dirty="0"/>
              <a:t>, </a:t>
            </a:r>
            <a:r>
              <a:rPr lang="ru-RU" sz="2000" dirty="0" err="1"/>
              <a:t>үнемі</a:t>
            </a:r>
            <a:r>
              <a:rPr lang="ru-RU" sz="2000" dirty="0"/>
              <a:t> </a:t>
            </a:r>
            <a:r>
              <a:rPr lang="ru-RU" sz="2000" dirty="0" err="1"/>
              <a:t>күлкіге</a:t>
            </a:r>
            <a:r>
              <a:rPr lang="ru-RU" sz="2000" dirty="0"/>
              <a:t> </a:t>
            </a:r>
            <a:r>
              <a:rPr lang="ru-RU" sz="2000" dirty="0" err="1"/>
              <a:t>қалады</a:t>
            </a:r>
            <a:r>
              <a:rPr lang="ru-RU" sz="2000" dirty="0"/>
              <a:t>. Кеше </a:t>
            </a:r>
            <a:r>
              <a:rPr lang="ru-RU" sz="2000" dirty="0" err="1"/>
              <a:t>сабақта</a:t>
            </a:r>
            <a:r>
              <a:rPr lang="ru-RU" sz="2000" dirty="0"/>
              <a:t> </a:t>
            </a:r>
            <a:r>
              <a:rPr lang="ru-RU" sz="2000" dirty="0" err="1"/>
              <a:t>тақтаға</a:t>
            </a:r>
            <a:r>
              <a:rPr lang="ru-RU" sz="2000" dirty="0"/>
              <a:t> бара </a:t>
            </a:r>
            <a:r>
              <a:rPr lang="ru-RU" sz="2000" dirty="0" err="1"/>
              <a:t>жатып</a:t>
            </a:r>
            <a:r>
              <a:rPr lang="ru-RU" sz="2000" dirty="0"/>
              <a:t> </a:t>
            </a:r>
            <a:r>
              <a:rPr lang="ru-RU" sz="2000" dirty="0" err="1"/>
              <a:t>сүрініп</a:t>
            </a:r>
            <a:r>
              <a:rPr lang="ru-RU" sz="2000" dirty="0"/>
              <a:t>, </a:t>
            </a:r>
            <a:r>
              <a:rPr lang="ru-RU" sz="2000" dirty="0" err="1"/>
              <a:t>құлап</a:t>
            </a:r>
            <a:r>
              <a:rPr lang="ru-RU" sz="2000" dirty="0"/>
              <a:t> </a:t>
            </a:r>
            <a:r>
              <a:rPr lang="ru-RU" sz="2000" dirty="0" err="1"/>
              <a:t>қалды</a:t>
            </a:r>
            <a:r>
              <a:rPr lang="ru-RU" sz="2000" dirty="0"/>
              <a:t>, ал </a:t>
            </a:r>
            <a:r>
              <a:rPr lang="ru-RU" sz="2000" dirty="0" err="1"/>
              <a:t>асханада</a:t>
            </a:r>
            <a:r>
              <a:rPr lang="ru-RU" sz="2000" dirty="0"/>
              <a:t> </a:t>
            </a:r>
            <a:r>
              <a:rPr lang="ru-RU" sz="2000" dirty="0" err="1"/>
              <a:t>үстіне</a:t>
            </a:r>
            <a:r>
              <a:rPr lang="ru-RU" sz="2000" dirty="0"/>
              <a:t> апельсин </a:t>
            </a:r>
            <a:r>
              <a:rPr lang="ru-RU" sz="2000" dirty="0" err="1"/>
              <a:t>шырынын</a:t>
            </a:r>
            <a:r>
              <a:rPr lang="ru-RU" sz="2000" dirty="0"/>
              <a:t> </a:t>
            </a:r>
            <a:r>
              <a:rPr lang="ru-RU" sz="2000" dirty="0" err="1"/>
              <a:t>төгіп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. </a:t>
            </a:r>
            <a:r>
              <a:rPr lang="ru-RU" sz="2000" dirty="0" err="1"/>
              <a:t>Сөйтіп</a:t>
            </a:r>
            <a:r>
              <a:rPr lang="ru-RU" sz="2000" dirty="0"/>
              <a:t> </a:t>
            </a:r>
            <a:r>
              <a:rPr lang="ru-RU" sz="2000" dirty="0" err="1"/>
              <a:t>көбінесе</a:t>
            </a:r>
            <a:r>
              <a:rPr lang="ru-RU" sz="2000" dirty="0"/>
              <a:t> </a:t>
            </a:r>
            <a:r>
              <a:rPr lang="ru-RU" sz="2000" dirty="0" err="1"/>
              <a:t>түкке</a:t>
            </a:r>
            <a:r>
              <a:rPr lang="ru-RU" sz="2000" dirty="0"/>
              <a:t> </a:t>
            </a:r>
            <a:r>
              <a:rPr lang="ru-RU" sz="2000" dirty="0" err="1"/>
              <a:t>тұрғысыз</a:t>
            </a:r>
            <a:r>
              <a:rPr lang="ru-RU" sz="2000" dirty="0"/>
              <a:t> </a:t>
            </a:r>
            <a:r>
              <a:rPr lang="ru-RU" sz="2000" dirty="0" err="1"/>
              <a:t>әзіл-қалжың</a:t>
            </a:r>
            <a:r>
              <a:rPr lang="ru-RU" sz="2000" dirty="0"/>
              <a:t> </a:t>
            </a:r>
            <a:r>
              <a:rPr lang="ru-RU" sz="2000" dirty="0" err="1"/>
              <a:t>нысанасына</a:t>
            </a:r>
            <a:r>
              <a:rPr lang="ru-RU" sz="2000" dirty="0"/>
              <a:t> </a:t>
            </a:r>
            <a:r>
              <a:rPr lang="ru-RU" sz="2000" dirty="0" err="1"/>
              <a:t>айналады</a:t>
            </a:r>
            <a:r>
              <a:rPr lang="ru-RU" sz="2000" dirty="0"/>
              <a:t>. Мен </a:t>
            </a:r>
            <a:r>
              <a:rPr lang="ru-RU" sz="2000" dirty="0" err="1"/>
              <a:t>соның</a:t>
            </a:r>
            <a:r>
              <a:rPr lang="ru-RU" sz="2000" dirty="0"/>
              <a:t> </a:t>
            </a:r>
            <a:r>
              <a:rPr lang="ru-RU" sz="2000" dirty="0" err="1"/>
              <a:t>бәріне</a:t>
            </a:r>
            <a:r>
              <a:rPr lang="ru-RU" sz="2000" dirty="0"/>
              <a:t> </a:t>
            </a:r>
            <a:r>
              <a:rPr lang="ru-RU" sz="2000" dirty="0" err="1"/>
              <a:t>куә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өзімді</a:t>
            </a:r>
            <a:r>
              <a:rPr lang="ru-RU" sz="2000" dirty="0"/>
              <a:t> </a:t>
            </a:r>
            <a:r>
              <a:rPr lang="ru-RU" sz="2000" dirty="0" err="1"/>
              <a:t>жаман</a:t>
            </a:r>
            <a:r>
              <a:rPr lang="ru-RU" sz="2000" dirty="0"/>
              <a:t> </a:t>
            </a:r>
            <a:r>
              <a:rPr lang="ru-RU" sz="2000" dirty="0" err="1"/>
              <a:t>сезінемін</a:t>
            </a:r>
            <a:r>
              <a:rPr lang="ru-RU" sz="2000" dirty="0"/>
              <a:t>.</a:t>
            </a:r>
            <a:endParaRPr sz="20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2"/>
          </p:nvPr>
        </p:nvSpPr>
        <p:spPr>
          <a:xfrm>
            <a:off x="6964625" y="872725"/>
            <a:ext cx="4915800" cy="408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Жағдайдың</a:t>
            </a:r>
            <a:r>
              <a:rPr lang="ru-RU" sz="2000" dirty="0"/>
              <a:t> </a:t>
            </a:r>
            <a:r>
              <a:rPr lang="ru-RU" sz="2000" dirty="0" err="1"/>
              <a:t>күрделілігі</a:t>
            </a:r>
            <a:r>
              <a:rPr lang="ru-RU" sz="2000" dirty="0"/>
              <a:t> </a:t>
            </a:r>
            <a:r>
              <a:rPr lang="ru-RU" sz="2000" dirty="0" err="1"/>
              <a:t>неде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Жаңадан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оқушы</a:t>
            </a:r>
            <a:r>
              <a:rPr lang="ru-RU" sz="2000" dirty="0"/>
              <a:t> не </a:t>
            </a:r>
            <a:r>
              <a:rPr lang="ru-RU" sz="2000" dirty="0" err="1"/>
              <a:t>сезінеді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ойлайсыздар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Вова </a:t>
            </a:r>
            <a:r>
              <a:rPr lang="ru-RU" sz="2000" dirty="0" err="1"/>
              <a:t>өзін</a:t>
            </a:r>
            <a:r>
              <a:rPr lang="ru-RU" sz="2000" dirty="0"/>
              <a:t> </a:t>
            </a:r>
            <a:r>
              <a:rPr lang="ru-RU" sz="2000" dirty="0" err="1"/>
              <a:t>қалай</a:t>
            </a:r>
            <a:r>
              <a:rPr lang="ru-RU" sz="2000" dirty="0"/>
              <a:t> </a:t>
            </a:r>
            <a:r>
              <a:rPr lang="ru-RU" sz="2000" dirty="0" err="1"/>
              <a:t>сезінеді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ойлайсыздар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Вова </a:t>
            </a:r>
            <a:r>
              <a:rPr lang="ru-RU" sz="2000" dirty="0" err="1"/>
              <a:t>қандай</a:t>
            </a:r>
            <a:r>
              <a:rPr lang="ru-RU" sz="2000" dirty="0"/>
              <a:t> </a:t>
            </a:r>
            <a:r>
              <a:rPr lang="ru-RU" sz="2000" dirty="0" err="1"/>
              <a:t>әрекет</a:t>
            </a:r>
            <a:r>
              <a:rPr lang="ru-RU" sz="2000" dirty="0"/>
              <a:t> </a:t>
            </a:r>
            <a:r>
              <a:rPr lang="ru-RU" sz="2000" dirty="0" err="1"/>
              <a:t>жасай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/>
              <a:t>Сол </a:t>
            </a:r>
            <a:r>
              <a:rPr lang="ru-RU" sz="2000" dirty="0" err="1"/>
              <a:t>әрекеттердің</a:t>
            </a:r>
            <a:r>
              <a:rPr lang="ru-RU" sz="2000" dirty="0"/>
              <a:t> </a:t>
            </a:r>
            <a:r>
              <a:rPr lang="ru-RU" sz="2000" dirty="0" err="1"/>
              <a:t>ықтимал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теріс</a:t>
            </a:r>
            <a:r>
              <a:rPr lang="ru-RU" sz="2000" dirty="0"/>
              <a:t> </a:t>
            </a:r>
            <a:r>
              <a:rPr lang="ru-RU" sz="2000" dirty="0" err="1"/>
              <a:t>салдары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? </a:t>
            </a:r>
          </a:p>
          <a:p>
            <a:pPr marL="342900" lvl="0" indent="-381825">
              <a:lnSpc>
                <a:spcPct val="107000"/>
              </a:lnSpc>
              <a:spcBef>
                <a:spcPts val="0"/>
              </a:spcBef>
              <a:buSzPts val="2000"/>
              <a:buFont typeface="Calibri"/>
              <a:buChar char="∙"/>
            </a:pPr>
            <a:r>
              <a:rPr lang="ru-RU" sz="2000" dirty="0" err="1"/>
              <a:t>Сіздер</a:t>
            </a:r>
            <a:r>
              <a:rPr lang="ru-RU" sz="2000" dirty="0"/>
              <a:t> </a:t>
            </a:r>
            <a:r>
              <a:rPr lang="ru-RU" sz="2000" dirty="0" err="1"/>
              <a:t>қайсысын</a:t>
            </a:r>
            <a:r>
              <a:rPr lang="ru-RU" sz="2000" dirty="0"/>
              <a:t> </a:t>
            </a:r>
            <a:r>
              <a:rPr lang="ru-RU" sz="2000" dirty="0" err="1"/>
              <a:t>таңдайсыздар</a:t>
            </a:r>
            <a:r>
              <a:rPr lang="ru-RU" sz="2000" dirty="0"/>
              <a:t> және неге?</a:t>
            </a: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l="54754" r="19565"/>
          <a:stretch/>
        </p:blipFill>
        <p:spPr>
          <a:xfrm>
            <a:off x="10624375" y="4083225"/>
            <a:ext cx="1345675" cy="277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6964625" y="284625"/>
            <a:ext cx="4209300" cy="5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Ойлануға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арналған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сұрақтар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1869500" y="4141675"/>
            <a:ext cx="433320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Тіпті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онымен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болғым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келер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еді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бірақ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солай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істесем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сыныптастарым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маған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күліп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тіпті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мазақ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бастайды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қорқамын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Не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істеуім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керек?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419825" y="273975"/>
            <a:ext cx="10515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ВАН ЛИ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03801" y="1015395"/>
            <a:ext cx="559219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атым</a:t>
            </a:r>
            <a:r>
              <a:rPr lang="ru-RU" sz="2000" dirty="0"/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sz="2000" dirty="0"/>
              <a:t> Ван Ли, </a:t>
            </a:r>
            <a:r>
              <a:rPr lang="ru-RU" sz="2000" dirty="0" err="1"/>
              <a:t>әкем</a:t>
            </a:r>
            <a:r>
              <a:rPr lang="ru-RU" sz="2000" dirty="0"/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sz="2000" dirty="0"/>
              <a:t> </a:t>
            </a:r>
            <a:r>
              <a:rPr lang="ru-RU" sz="2000" dirty="0" err="1"/>
              <a:t>қытайлық</a:t>
            </a:r>
            <a:r>
              <a:rPr lang="ru-RU" sz="2000" dirty="0"/>
              <a:t>. Мен </a:t>
            </a:r>
            <a:r>
              <a:rPr lang="ru-RU" sz="2000" dirty="0" err="1"/>
              <a:t>қытайлық</a:t>
            </a:r>
            <a:r>
              <a:rPr lang="ru-RU" sz="2000" dirty="0"/>
              <a:t> </a:t>
            </a:r>
            <a:r>
              <a:rPr lang="ru-RU" sz="2000" dirty="0" err="1"/>
              <a:t>болғанымды</a:t>
            </a:r>
            <a:r>
              <a:rPr lang="ru-RU" sz="2000" dirty="0"/>
              <a:t> </a:t>
            </a:r>
            <a:r>
              <a:rPr lang="ru-RU" sz="2000" dirty="0" err="1"/>
              <a:t>мақтан</a:t>
            </a:r>
            <a:r>
              <a:rPr lang="ru-RU" sz="2000" dirty="0"/>
              <a:t> </a:t>
            </a:r>
            <a:r>
              <a:rPr lang="ru-RU" sz="2000" dirty="0" err="1"/>
              <a:t>тұтамын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мектепте</a:t>
            </a:r>
            <a:r>
              <a:rPr lang="ru-RU" sz="2000" dirty="0"/>
              <a:t> </a:t>
            </a:r>
            <a:r>
              <a:rPr lang="ru-RU" sz="2000" dirty="0" err="1"/>
              <a:t>айтудан</a:t>
            </a:r>
            <a:r>
              <a:rPr lang="ru-RU" sz="2000" dirty="0"/>
              <a:t> </a:t>
            </a:r>
            <a:r>
              <a:rPr lang="ru-RU" sz="2000" dirty="0" err="1"/>
              <a:t>қорқамын</a:t>
            </a:r>
            <a:r>
              <a:rPr lang="ru-RU" sz="2000" dirty="0"/>
              <a:t>, </a:t>
            </a:r>
            <a:r>
              <a:rPr lang="ru-RU" sz="2000" dirty="0" err="1"/>
              <a:t>өйткені</a:t>
            </a:r>
            <a:r>
              <a:rPr lang="ru-RU" sz="2000" dirty="0"/>
              <a:t> </a:t>
            </a:r>
            <a:r>
              <a:rPr lang="ru-RU" sz="2000" dirty="0" err="1"/>
              <a:t>жақында</a:t>
            </a:r>
            <a:r>
              <a:rPr lang="ru-RU" sz="2000" dirty="0"/>
              <a:t> </a:t>
            </a:r>
            <a:r>
              <a:rPr lang="ru-RU" sz="2000" dirty="0" err="1"/>
              <a:t>осында</a:t>
            </a:r>
            <a:r>
              <a:rPr lang="ru-RU" sz="2000" dirty="0"/>
              <a:t> </a:t>
            </a:r>
            <a:r>
              <a:rPr lang="ru-RU" sz="2000" dirty="0" err="1"/>
              <a:t>ауысып</a:t>
            </a:r>
            <a:r>
              <a:rPr lang="ru-RU" sz="2000" dirty="0"/>
              <a:t> </a:t>
            </a:r>
            <a:r>
              <a:rPr lang="ru-RU" sz="2000" dirty="0" err="1"/>
              <a:t>келдім</a:t>
            </a:r>
            <a:r>
              <a:rPr lang="ru-RU" sz="2000" dirty="0"/>
              <a:t>, ал </a:t>
            </a:r>
            <a:r>
              <a:rPr lang="ru-RU" sz="2000" dirty="0" err="1"/>
              <a:t>балалар</a:t>
            </a:r>
            <a:r>
              <a:rPr lang="ru-RU" sz="2000" dirty="0"/>
              <a:t> </a:t>
            </a:r>
            <a:r>
              <a:rPr lang="ru-RU" sz="2000" dirty="0" err="1"/>
              <a:t>маған</a:t>
            </a:r>
            <a:r>
              <a:rPr lang="ru-RU" sz="2000" dirty="0"/>
              <a:t> </a:t>
            </a:r>
            <a:r>
              <a:rPr lang="ru-RU" sz="2000" dirty="0" err="1"/>
              <a:t>сенімсіздікпен</a:t>
            </a:r>
            <a:r>
              <a:rPr lang="ru-RU" sz="2000" dirty="0"/>
              <a:t> </a:t>
            </a:r>
            <a:r>
              <a:rPr lang="ru-RU" sz="2000" dirty="0" err="1"/>
              <a:t>қарайтын</a:t>
            </a:r>
            <a:r>
              <a:rPr lang="ru-RU" sz="2000" dirty="0"/>
              <a:t> </a:t>
            </a:r>
            <a:r>
              <a:rPr lang="ru-RU" sz="2000" dirty="0" err="1"/>
              <a:t>сияқты</a:t>
            </a:r>
            <a:r>
              <a:rPr lang="ru-RU" sz="2000" dirty="0"/>
              <a:t>. Мен </a:t>
            </a:r>
            <a:r>
              <a:rPr lang="ru-RU" sz="2000" dirty="0" err="1"/>
              <a:t>Қытай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мәдениеті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айтып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</a:t>
            </a:r>
            <a:r>
              <a:rPr lang="ru-RU" sz="2000" dirty="0" err="1"/>
              <a:t>аламын</a:t>
            </a:r>
            <a:r>
              <a:rPr lang="ru-RU" sz="2000" dirty="0"/>
              <a:t>, </a:t>
            </a:r>
            <a:r>
              <a:rPr lang="ru-RU" sz="2000" dirty="0" err="1"/>
              <a:t>сыныптастарыма</a:t>
            </a:r>
            <a:r>
              <a:rPr lang="ru-RU" sz="2000" dirty="0"/>
              <a:t> </a:t>
            </a:r>
            <a:r>
              <a:rPr lang="ru-RU" sz="2000" dirty="0" err="1"/>
              <a:t>бәлкім</a:t>
            </a:r>
            <a:r>
              <a:rPr lang="ru-RU" sz="2000" dirty="0"/>
              <a:t> </a:t>
            </a:r>
            <a:r>
              <a:rPr lang="ru-RU" sz="2000" dirty="0" err="1"/>
              <a:t>қызықты</a:t>
            </a:r>
            <a:r>
              <a:rPr lang="ru-RU" sz="2000" dirty="0"/>
              <a:t> </a:t>
            </a:r>
            <a:r>
              <a:rPr lang="ru-RU" sz="2000" dirty="0" err="1"/>
              <a:t>болар</a:t>
            </a:r>
            <a:r>
              <a:rPr lang="ru-RU" sz="2000" dirty="0"/>
              <a:t> </a:t>
            </a:r>
            <a:r>
              <a:rPr lang="ru-RU" sz="2000" dirty="0" err="1"/>
              <a:t>ма</a:t>
            </a:r>
            <a:r>
              <a:rPr lang="ru-RU" sz="2000" dirty="0"/>
              <a:t> </a:t>
            </a:r>
            <a:r>
              <a:rPr lang="ru-RU" sz="2000" dirty="0" err="1"/>
              <a:t>еді</a:t>
            </a:r>
            <a:r>
              <a:rPr lang="ru-RU" sz="2000" dirty="0"/>
              <a:t>.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өзім</a:t>
            </a:r>
            <a:r>
              <a:rPr lang="ru-RU" sz="2000" dirty="0"/>
              <a:t>, </a:t>
            </a:r>
            <a:r>
              <a:rPr lang="ru-RU" sz="2000" dirty="0" err="1"/>
              <a:t>отбасым</a:t>
            </a:r>
            <a:r>
              <a:rPr lang="ru-RU" sz="2000" dirty="0"/>
              <a:t>, </a:t>
            </a:r>
            <a:r>
              <a:rPr lang="ru-RU" sz="2000" dirty="0" err="1"/>
              <a:t>қытайлық</a:t>
            </a:r>
            <a:r>
              <a:rPr lang="ru-RU" sz="2000" dirty="0"/>
              <a:t> </a:t>
            </a:r>
            <a:r>
              <a:rPr lang="ru-RU" sz="2000" dirty="0" err="1"/>
              <a:t>дәстүрлеріміз</a:t>
            </a:r>
            <a:r>
              <a:rPr lang="ru-RU" sz="2000" dirty="0"/>
              <a:t> бен </a:t>
            </a:r>
            <a:r>
              <a:rPr lang="ru-RU" sz="2000" dirty="0" err="1"/>
              <a:t>ерекшеліктеріміз</a:t>
            </a:r>
            <a:r>
              <a:rPr lang="ru-RU" sz="2000" dirty="0"/>
              <a:t> </a:t>
            </a:r>
            <a:r>
              <a:rPr lang="ru-RU" sz="2000" dirty="0" err="1"/>
              <a:t>бәріне</a:t>
            </a:r>
            <a:r>
              <a:rPr lang="ru-RU" sz="2000" dirty="0"/>
              <a:t> </a:t>
            </a:r>
            <a:r>
              <a:rPr lang="ru-RU" sz="2000" dirty="0" err="1"/>
              <a:t>оғаш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көрінеді</a:t>
            </a:r>
            <a:r>
              <a:rPr lang="ru-RU" sz="2000" dirty="0"/>
              <a:t>, </a:t>
            </a:r>
            <a:r>
              <a:rPr lang="ru-RU" sz="2000" dirty="0" err="1"/>
              <a:t>ешкім</a:t>
            </a:r>
            <a:r>
              <a:rPr lang="ru-RU" sz="2000" dirty="0"/>
              <a:t> </a:t>
            </a:r>
            <a:r>
              <a:rPr lang="ru-RU" sz="2000" dirty="0" err="1"/>
              <a:t>менімен</a:t>
            </a:r>
            <a:r>
              <a:rPr lang="ru-RU" sz="2000" dirty="0"/>
              <a:t> </a:t>
            </a:r>
            <a:r>
              <a:rPr lang="ru-RU" sz="2000" dirty="0" err="1"/>
              <a:t>араласқысы</a:t>
            </a:r>
            <a:r>
              <a:rPr lang="ru-RU" sz="2000" dirty="0"/>
              <a:t> </a:t>
            </a:r>
            <a:r>
              <a:rPr lang="ru-RU" sz="2000" dirty="0" err="1"/>
              <a:t>келмейді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қорқамын</a:t>
            </a:r>
            <a:r>
              <a:rPr lang="ru-RU" sz="2000" dirty="0"/>
              <a:t>. </a:t>
            </a:r>
            <a:r>
              <a:rPr lang="ru-RU" sz="2000" dirty="0" err="1"/>
              <a:t>Сөйтіп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мектепте</a:t>
            </a:r>
            <a:r>
              <a:rPr lang="ru-RU" sz="2000" dirty="0"/>
              <a:t> </a:t>
            </a:r>
            <a:r>
              <a:rPr lang="ru-RU" sz="2000" dirty="0" err="1"/>
              <a:t>мүлдем</a:t>
            </a:r>
            <a:r>
              <a:rPr lang="ru-RU" sz="2000" dirty="0"/>
              <a:t> </a:t>
            </a:r>
            <a:r>
              <a:rPr lang="ru-RU" sz="2000" dirty="0" err="1"/>
              <a:t>доссыз</a:t>
            </a:r>
            <a:r>
              <a:rPr lang="ru-RU" sz="2000" dirty="0"/>
              <a:t> </a:t>
            </a:r>
            <a:r>
              <a:rPr lang="ru-RU" sz="2000" dirty="0" err="1"/>
              <a:t>қаламын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қорқамын</a:t>
            </a:r>
            <a:r>
              <a:rPr lang="ru-RU" sz="2000" dirty="0"/>
              <a:t>. Не </a:t>
            </a:r>
            <a:r>
              <a:rPr lang="ru-RU" sz="2000" dirty="0" err="1"/>
              <a:t>істеуім</a:t>
            </a:r>
            <a:r>
              <a:rPr lang="ru-RU" sz="2000" dirty="0"/>
              <a:t> керек?</a:t>
            </a:r>
            <a:endParaRPr sz="2000" dirty="0"/>
          </a:p>
        </p:txBody>
      </p:sp>
      <p:sp>
        <p:nvSpPr>
          <p:cNvPr id="113" name="Google Shape;113;p4"/>
          <p:cNvSpPr txBox="1"/>
          <p:nvPr/>
        </p:nvSpPr>
        <p:spPr>
          <a:xfrm>
            <a:off x="6949750" y="333063"/>
            <a:ext cx="4209300" cy="5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Ойлануға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арналған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сұрақтар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950" y="4670825"/>
            <a:ext cx="4283875" cy="21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>
            <a:spLocks noGrp="1"/>
          </p:cNvSpPr>
          <p:nvPr>
            <p:ph type="body" idx="2"/>
          </p:nvPr>
        </p:nvSpPr>
        <p:spPr>
          <a:xfrm>
            <a:off x="6673275" y="872325"/>
            <a:ext cx="516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Жағдайдың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күрделілігі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неде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Ван Ли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сезінеді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ойлайсыз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Балада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жағдайдан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шығудың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қандай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жолдары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бар?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Сол жолдардың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ықтимал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оң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немесе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теріс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нәтижелері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қандай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Сіз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жолды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таңдайсыз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және неге?</a:t>
            </a:r>
            <a:endParaRPr lang="kk-K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Ван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Лидің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жаңа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сыныптастарына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қандай кеңес берер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едіңіз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дер</a:t>
            </a:r>
            <a:r>
              <a:rPr lang="ru-RU" sz="2000" dirty="0"/>
              <a:t>?</a:t>
            </a:r>
            <a:endParaRPr sz="2000" dirty="0"/>
          </a:p>
          <a:p>
            <a:pPr marL="228600" lvl="0" indent="-87629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557475" y="264375"/>
            <a:ext cx="21849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АННА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71250" y="968500"/>
            <a:ext cx="656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900" dirty="0" err="1"/>
              <a:t>Біздің</a:t>
            </a:r>
            <a:r>
              <a:rPr lang="ru-RU" sz="1900" dirty="0"/>
              <a:t> </a:t>
            </a:r>
            <a:r>
              <a:rPr lang="ru-RU" sz="1900" dirty="0" err="1"/>
              <a:t>сыныпқа</a:t>
            </a:r>
            <a:r>
              <a:rPr lang="ru-RU" sz="1900" dirty="0"/>
              <a:t> Руслан </a:t>
            </a:r>
            <a:r>
              <a:rPr lang="ru-RU" sz="1900" dirty="0" err="1"/>
              <a:t>деген</a:t>
            </a:r>
            <a:r>
              <a:rPr lang="ru-RU" sz="1900" dirty="0"/>
              <a:t> </a:t>
            </a:r>
            <a:r>
              <a:rPr lang="ru-RU" sz="1900" dirty="0" err="1"/>
              <a:t>жаңа</a:t>
            </a:r>
            <a:r>
              <a:rPr lang="ru-RU" sz="1900" dirty="0"/>
              <a:t> </a:t>
            </a:r>
            <a:r>
              <a:rPr lang="ru-RU" sz="1900" dirty="0" err="1"/>
              <a:t>оқушы</a:t>
            </a:r>
            <a:r>
              <a:rPr lang="ru-RU" sz="1900" dirty="0"/>
              <a:t> </a:t>
            </a:r>
            <a:r>
              <a:rPr lang="ru-RU" sz="1900" dirty="0" err="1"/>
              <a:t>келді</a:t>
            </a:r>
            <a:r>
              <a:rPr lang="ru-RU" sz="1900" dirty="0"/>
              <a:t>. </a:t>
            </a:r>
            <a:r>
              <a:rPr lang="ru-RU" sz="1900" dirty="0" err="1"/>
              <a:t>Екеуміз</a:t>
            </a:r>
            <a:r>
              <a:rPr lang="ru-RU" sz="1900" dirty="0"/>
              <a:t> </a:t>
            </a:r>
            <a:r>
              <a:rPr lang="ru-RU" sz="1900" dirty="0" err="1"/>
              <a:t>қатты</a:t>
            </a:r>
            <a:r>
              <a:rPr lang="ru-RU" sz="1900" dirty="0"/>
              <a:t> </a:t>
            </a:r>
            <a:r>
              <a:rPr lang="ru-RU" sz="1900" dirty="0" err="1"/>
              <a:t>ұқсаймыз</a:t>
            </a:r>
            <a:r>
              <a:rPr lang="ru-RU" sz="1900" dirty="0"/>
              <a:t>: </a:t>
            </a:r>
            <a:r>
              <a:rPr lang="ru-RU" sz="1900" dirty="0" err="1"/>
              <a:t>бірдей</a:t>
            </a:r>
            <a:r>
              <a:rPr lang="ru-RU" sz="1900" dirty="0"/>
              <a:t> </a:t>
            </a:r>
            <a:r>
              <a:rPr lang="ru-RU" sz="1900" dirty="0" err="1"/>
              <a:t>жануарларды</a:t>
            </a:r>
            <a:r>
              <a:rPr lang="ru-RU" sz="1900" dirty="0"/>
              <a:t> </a:t>
            </a:r>
            <a:r>
              <a:rPr lang="ru-RU" sz="1900" dirty="0" err="1"/>
              <a:t>жақсы</a:t>
            </a:r>
            <a:r>
              <a:rPr lang="ru-RU" sz="1900" dirty="0"/>
              <a:t> </a:t>
            </a:r>
            <a:r>
              <a:rPr lang="ru-RU" sz="1900" dirty="0" err="1"/>
              <a:t>көреміз</a:t>
            </a:r>
            <a:r>
              <a:rPr lang="ru-RU" sz="1900" dirty="0"/>
              <a:t>, </a:t>
            </a:r>
            <a:r>
              <a:rPr lang="ru-RU" sz="1900" dirty="0" err="1"/>
              <a:t>бірдей</a:t>
            </a:r>
            <a:r>
              <a:rPr lang="ru-RU" sz="1900" dirty="0"/>
              <a:t> </a:t>
            </a:r>
            <a:r>
              <a:rPr lang="ru-RU" sz="1900" dirty="0" err="1"/>
              <a:t>компьютерлік</a:t>
            </a:r>
            <a:r>
              <a:rPr lang="ru-RU" sz="1900" dirty="0"/>
              <a:t> </a:t>
            </a:r>
            <a:r>
              <a:rPr lang="ru-RU" sz="1900" dirty="0" err="1"/>
              <a:t>ойындар</a:t>
            </a:r>
            <a:r>
              <a:rPr lang="ru-RU" sz="1900" dirty="0"/>
              <a:t> </a:t>
            </a:r>
            <a:r>
              <a:rPr lang="ru-RU" sz="1900" dirty="0" err="1"/>
              <a:t>ойнаймыз</a:t>
            </a:r>
            <a:r>
              <a:rPr lang="ru-RU" sz="1900" dirty="0"/>
              <a:t> және </a:t>
            </a:r>
            <a:r>
              <a:rPr lang="ru-RU" sz="1900" dirty="0" err="1"/>
              <a:t>бірдей</a:t>
            </a:r>
            <a:r>
              <a:rPr lang="ru-RU" sz="1900" dirty="0"/>
              <a:t> </a:t>
            </a:r>
            <a:r>
              <a:rPr lang="ru-RU" sz="1900" dirty="0" err="1"/>
              <a:t>кітаптарды</a:t>
            </a:r>
            <a:r>
              <a:rPr lang="ru-RU" sz="1900" dirty="0"/>
              <a:t> </a:t>
            </a:r>
            <a:r>
              <a:rPr lang="ru-RU" sz="1900" dirty="0" err="1"/>
              <a:t>оқимыз</a:t>
            </a:r>
            <a:r>
              <a:rPr lang="ru-RU" sz="1900" dirty="0"/>
              <a:t>! </a:t>
            </a:r>
            <a:r>
              <a:rPr lang="ru-RU" sz="1900" dirty="0" err="1"/>
              <a:t>Менің</a:t>
            </a:r>
            <a:r>
              <a:rPr lang="ru-RU" sz="1900" dirty="0"/>
              <a:t> </a:t>
            </a:r>
            <a:r>
              <a:rPr lang="ru-RU" sz="1900" dirty="0" err="1"/>
              <a:t>ойымша</a:t>
            </a:r>
            <a:r>
              <a:rPr lang="ru-RU" sz="1900" dirty="0"/>
              <a:t>, </a:t>
            </a:r>
            <a:r>
              <a:rPr lang="ru-RU" sz="1900" dirty="0" err="1"/>
              <a:t>біз</a:t>
            </a:r>
            <a:r>
              <a:rPr lang="ru-RU" sz="1900" dirty="0"/>
              <a:t> </a:t>
            </a:r>
            <a:r>
              <a:rPr lang="ru-RU" sz="1900" dirty="0" err="1"/>
              <a:t>өте</a:t>
            </a:r>
            <a:r>
              <a:rPr lang="ru-RU" sz="1900" dirty="0"/>
              <a:t> </a:t>
            </a:r>
            <a:r>
              <a:rPr lang="ru-RU" sz="1900" dirty="0" err="1"/>
              <a:t>жақсы</a:t>
            </a:r>
            <a:r>
              <a:rPr lang="ru-RU" sz="1900" dirty="0"/>
              <a:t> </a:t>
            </a:r>
            <a:r>
              <a:rPr lang="ru-RU" sz="1900" dirty="0" err="1"/>
              <a:t>дос</a:t>
            </a:r>
            <a:r>
              <a:rPr lang="ru-RU" sz="1900" dirty="0"/>
              <a:t> бола </a:t>
            </a:r>
            <a:r>
              <a:rPr lang="ru-RU" sz="1900" dirty="0" err="1"/>
              <a:t>аламыз</a:t>
            </a:r>
            <a:r>
              <a:rPr lang="ru-RU" sz="1900" dirty="0"/>
              <a:t>! </a:t>
            </a:r>
            <a:r>
              <a:rPr lang="ru-RU" sz="1900" dirty="0" err="1"/>
              <a:t>Бірақ</a:t>
            </a:r>
            <a:r>
              <a:rPr lang="ru-RU" sz="1900" dirty="0"/>
              <a:t> </a:t>
            </a:r>
            <a:r>
              <a:rPr lang="ru-RU" sz="1900" dirty="0" err="1"/>
              <a:t>достарым</a:t>
            </a:r>
            <a:r>
              <a:rPr lang="ru-RU" sz="1900" dirty="0"/>
              <a:t> </a:t>
            </a:r>
            <a:r>
              <a:rPr lang="ru-RU" sz="1900" dirty="0" err="1"/>
              <a:t>Русланмен</a:t>
            </a:r>
            <a:r>
              <a:rPr lang="ru-RU" sz="1900" dirty="0"/>
              <a:t> </a:t>
            </a:r>
            <a:r>
              <a:rPr lang="ru-RU" sz="1900" dirty="0" err="1"/>
              <a:t>дос</a:t>
            </a:r>
            <a:r>
              <a:rPr lang="ru-RU" sz="1900" dirty="0"/>
              <a:t> </a:t>
            </a:r>
            <a:r>
              <a:rPr lang="ru-RU" sz="1900" dirty="0" err="1"/>
              <a:t>болмауым</a:t>
            </a:r>
            <a:r>
              <a:rPr lang="ru-RU" sz="1900" dirty="0"/>
              <a:t> керек </a:t>
            </a:r>
            <a:r>
              <a:rPr lang="ru-RU" sz="1900" dirty="0" err="1"/>
              <a:t>дейді</a:t>
            </a:r>
            <a:r>
              <a:rPr lang="ru-RU" sz="1900" dirty="0"/>
              <a:t>, </a:t>
            </a:r>
            <a:r>
              <a:rPr lang="ru-RU" sz="1900" dirty="0" err="1"/>
              <a:t>өйткені</a:t>
            </a:r>
            <a:r>
              <a:rPr lang="ru-RU" sz="1900" dirty="0"/>
              <a:t> </a:t>
            </a:r>
            <a:r>
              <a:rPr lang="ru-RU" sz="1900" dirty="0" err="1"/>
              <a:t>ол</a:t>
            </a:r>
            <a:r>
              <a:rPr lang="ru-RU" sz="1900" dirty="0"/>
              <a:t> </a:t>
            </a:r>
            <a:r>
              <a:rPr lang="ru-RU" sz="1900" dirty="0" err="1"/>
              <a:t>бізден</a:t>
            </a:r>
            <a:r>
              <a:rPr lang="ru-RU" sz="1900" dirty="0"/>
              <a:t> </a:t>
            </a:r>
            <a:r>
              <a:rPr lang="ru-RU" sz="1900" dirty="0" err="1"/>
              <a:t>сәл</a:t>
            </a:r>
            <a:r>
              <a:rPr lang="ru-RU" sz="1900" dirty="0"/>
              <a:t> </a:t>
            </a:r>
            <a:r>
              <a:rPr lang="ru-RU" sz="1900" dirty="0" err="1"/>
              <a:t>өзгеше</a:t>
            </a:r>
            <a:r>
              <a:rPr lang="ru-RU" sz="1900" dirty="0"/>
              <a:t> — </a:t>
            </a:r>
            <a:r>
              <a:rPr lang="ru-RU" sz="1900" dirty="0" err="1"/>
              <a:t>мүгедектер</a:t>
            </a:r>
            <a:r>
              <a:rPr lang="ru-RU" sz="1900" dirty="0"/>
              <a:t> </a:t>
            </a:r>
            <a:r>
              <a:rPr lang="ru-RU" sz="1900" dirty="0" err="1"/>
              <a:t>арбасын</a:t>
            </a:r>
            <a:r>
              <a:rPr lang="ru-RU" sz="1900" dirty="0"/>
              <a:t> </a:t>
            </a:r>
            <a:r>
              <a:rPr lang="ru-RU" sz="1900" dirty="0" err="1"/>
              <a:t>пайдаланады</a:t>
            </a:r>
            <a:r>
              <a:rPr lang="ru-RU" sz="1900" dirty="0"/>
              <a:t>. </a:t>
            </a:r>
            <a:r>
              <a:rPr lang="ru-RU" sz="1900" dirty="0" err="1"/>
              <a:t>Бірақ</a:t>
            </a:r>
            <a:r>
              <a:rPr lang="ru-RU" sz="1900" dirty="0"/>
              <a:t> мен </a:t>
            </a:r>
            <a:r>
              <a:rPr lang="ru-RU" sz="1900" dirty="0" err="1"/>
              <a:t>мұны</a:t>
            </a:r>
            <a:r>
              <a:rPr lang="ru-RU" sz="1900" dirty="0"/>
              <a:t> </a:t>
            </a:r>
            <a:r>
              <a:rPr lang="ru-RU" sz="1900" dirty="0" err="1"/>
              <a:t>достыққа</a:t>
            </a:r>
            <a:r>
              <a:rPr lang="ru-RU" sz="1900" dirty="0"/>
              <a:t> </a:t>
            </a:r>
            <a:r>
              <a:rPr lang="ru-RU" sz="1900" dirty="0" err="1"/>
              <a:t>кедергі</a:t>
            </a:r>
            <a:r>
              <a:rPr lang="ru-RU" sz="1900" dirty="0"/>
              <a:t> </a:t>
            </a:r>
            <a:r>
              <a:rPr lang="ru-RU" sz="1900" dirty="0" err="1"/>
              <a:t>деп</a:t>
            </a:r>
            <a:r>
              <a:rPr lang="ru-RU" sz="1900" dirty="0"/>
              <a:t> </a:t>
            </a:r>
            <a:r>
              <a:rPr lang="ru-RU" sz="1900" dirty="0" err="1"/>
              <a:t>санамаймын</a:t>
            </a:r>
            <a:r>
              <a:rPr lang="ru-RU" sz="1900" dirty="0"/>
              <a:t>. Руслан </a:t>
            </a:r>
            <a:r>
              <a:rPr lang="ru-RU" sz="1900" dirty="0" err="1"/>
              <a:t>маған</a:t>
            </a:r>
            <a:r>
              <a:rPr lang="ru-RU" sz="1900" dirty="0"/>
              <a:t> </a:t>
            </a:r>
            <a:r>
              <a:rPr lang="ru-RU" sz="1900" dirty="0" err="1"/>
              <a:t>бұлшық</a:t>
            </a:r>
            <a:r>
              <a:rPr lang="ru-RU" sz="1900" dirty="0"/>
              <a:t> </a:t>
            </a:r>
            <a:r>
              <a:rPr lang="ru-RU" sz="1900" dirty="0" err="1"/>
              <a:t>еттері</a:t>
            </a:r>
            <a:r>
              <a:rPr lang="ru-RU" sz="1900" dirty="0"/>
              <a:t> </a:t>
            </a:r>
            <a:r>
              <a:rPr lang="ru-RU" sz="1900" dirty="0" err="1"/>
              <a:t>сәл</a:t>
            </a:r>
            <a:r>
              <a:rPr lang="ru-RU" sz="1900" dirty="0"/>
              <a:t> </a:t>
            </a:r>
            <a:r>
              <a:rPr lang="ru-RU" sz="1900" dirty="0" err="1"/>
              <a:t>басқаша</a:t>
            </a:r>
            <a:r>
              <a:rPr lang="ru-RU" sz="1900" dirty="0"/>
              <a:t> </a:t>
            </a:r>
            <a:r>
              <a:rPr lang="ru-RU" sz="1900" dirty="0" err="1"/>
              <a:t>жұмыс</a:t>
            </a:r>
            <a:r>
              <a:rPr lang="ru-RU" sz="1900" dirty="0"/>
              <a:t> </a:t>
            </a:r>
            <a:r>
              <a:rPr lang="ru-RU" sz="1900" dirty="0" err="1"/>
              <a:t>істейтінін</a:t>
            </a:r>
            <a:r>
              <a:rPr lang="ru-RU" sz="1900" dirty="0"/>
              <a:t>, ал </a:t>
            </a:r>
            <a:r>
              <a:rPr lang="ru-RU" sz="1900" dirty="0" err="1"/>
              <a:t>мүгедектер</a:t>
            </a:r>
            <a:r>
              <a:rPr lang="ru-RU" sz="1900" dirty="0"/>
              <a:t> </a:t>
            </a:r>
            <a:r>
              <a:rPr lang="ru-RU" sz="1900" dirty="0" err="1"/>
              <a:t>арбасы</a:t>
            </a:r>
            <a:r>
              <a:rPr lang="ru-RU" sz="1900" dirty="0"/>
              <a:t> </a:t>
            </a:r>
            <a:r>
              <a:rPr lang="ru-RU" sz="1900" dirty="0" err="1"/>
              <a:t>маған</a:t>
            </a:r>
            <a:r>
              <a:rPr lang="ru-RU" sz="1900" dirty="0"/>
              <a:t> </a:t>
            </a:r>
            <a:r>
              <a:rPr lang="ru-RU" sz="1900" dirty="0" err="1"/>
              <a:t>аяғым</a:t>
            </a:r>
            <a:r>
              <a:rPr lang="ru-RU" sz="1900" dirty="0"/>
              <a:t> </a:t>
            </a:r>
            <a:r>
              <a:rPr lang="ru-RU" sz="1900" dirty="0" err="1"/>
              <a:t>жүруге</a:t>
            </a:r>
            <a:r>
              <a:rPr lang="ru-RU" sz="1900" dirty="0"/>
              <a:t> </a:t>
            </a:r>
            <a:r>
              <a:rPr lang="ru-RU" sz="1900" dirty="0" err="1"/>
              <a:t>қалай</a:t>
            </a:r>
            <a:r>
              <a:rPr lang="ru-RU" sz="1900" dirty="0"/>
              <a:t> </a:t>
            </a:r>
            <a:r>
              <a:rPr lang="ru-RU" sz="1900" dirty="0" err="1"/>
              <a:t>көмектессе</a:t>
            </a:r>
            <a:r>
              <a:rPr lang="ru-RU" sz="1900" dirty="0"/>
              <a:t>, </a:t>
            </a:r>
            <a:r>
              <a:rPr lang="ru-RU" sz="1900" dirty="0" err="1"/>
              <a:t>оған</a:t>
            </a:r>
            <a:r>
              <a:rPr lang="ru-RU" sz="1900" dirty="0"/>
              <a:t> да </a:t>
            </a:r>
            <a:r>
              <a:rPr lang="ru-RU" sz="1900" dirty="0" err="1"/>
              <a:t>дәл</a:t>
            </a:r>
            <a:r>
              <a:rPr lang="ru-RU" sz="1900" dirty="0"/>
              <a:t> </a:t>
            </a:r>
            <a:r>
              <a:rPr lang="ru-RU" sz="1900" dirty="0" err="1"/>
              <a:t>солай</a:t>
            </a:r>
            <a:r>
              <a:rPr lang="ru-RU" sz="1900" dirty="0"/>
              <a:t> </a:t>
            </a:r>
            <a:r>
              <a:rPr lang="ru-RU" sz="1900" dirty="0" err="1"/>
              <a:t>жүріп-тұруына</a:t>
            </a:r>
            <a:r>
              <a:rPr lang="ru-RU" sz="1900" dirty="0"/>
              <a:t> </a:t>
            </a:r>
            <a:r>
              <a:rPr lang="ru-RU" sz="1900" dirty="0" err="1"/>
              <a:t>көмектесетінін</a:t>
            </a:r>
            <a:r>
              <a:rPr lang="ru-RU" sz="1900" dirty="0"/>
              <a:t> </a:t>
            </a:r>
            <a:r>
              <a:rPr lang="ru-RU" sz="1900" dirty="0" err="1"/>
              <a:t>айтты</a:t>
            </a:r>
            <a:r>
              <a:rPr lang="ru-RU" sz="1900" dirty="0"/>
              <a:t>. Мен </a:t>
            </a:r>
            <a:r>
              <a:rPr lang="ru-RU" sz="1900" dirty="0" err="1"/>
              <a:t>бәріміздің</a:t>
            </a:r>
            <a:r>
              <a:rPr lang="ru-RU" sz="1900" dirty="0"/>
              <a:t> </a:t>
            </a:r>
            <a:r>
              <a:rPr lang="ru-RU" sz="1900" dirty="0" err="1"/>
              <a:t>дос</a:t>
            </a:r>
            <a:r>
              <a:rPr lang="ru-RU" sz="1900" dirty="0"/>
              <a:t> </a:t>
            </a:r>
            <a:r>
              <a:rPr lang="ru-RU" sz="1900" dirty="0" err="1"/>
              <a:t>болып</a:t>
            </a:r>
            <a:r>
              <a:rPr lang="ru-RU" sz="1900" dirty="0"/>
              <a:t>, </a:t>
            </a:r>
            <a:r>
              <a:rPr lang="ru-RU" sz="1900" dirty="0" err="1"/>
              <a:t>бірге</a:t>
            </a:r>
            <a:r>
              <a:rPr lang="ru-RU" sz="1900" dirty="0"/>
              <a:t> </a:t>
            </a:r>
            <a:r>
              <a:rPr lang="ru-RU" sz="1900" dirty="0" err="1"/>
              <a:t>ойнағанымызды</a:t>
            </a:r>
            <a:r>
              <a:rPr lang="ru-RU" sz="1900" dirty="0"/>
              <a:t> </a:t>
            </a:r>
            <a:r>
              <a:rPr lang="ru-RU" sz="1900" dirty="0" err="1"/>
              <a:t>қалаймын</a:t>
            </a:r>
            <a:r>
              <a:rPr lang="ru-RU" sz="1900" dirty="0"/>
              <a:t>. </a:t>
            </a:r>
            <a:r>
              <a:rPr lang="ru-RU" sz="1900" dirty="0" err="1"/>
              <a:t>Бірақ</a:t>
            </a:r>
            <a:r>
              <a:rPr lang="ru-RU" sz="1900" dirty="0"/>
              <a:t> </a:t>
            </a:r>
            <a:r>
              <a:rPr lang="ru-RU" sz="1900" dirty="0" err="1"/>
              <a:t>достарым</a:t>
            </a:r>
            <a:r>
              <a:rPr lang="ru-RU" sz="1900" dirty="0"/>
              <a:t>, </a:t>
            </a:r>
            <a:r>
              <a:rPr lang="ru-RU" sz="1900" dirty="0" err="1"/>
              <a:t>өкінішке</a:t>
            </a:r>
            <a:r>
              <a:rPr lang="ru-RU" sz="1900" dirty="0"/>
              <a:t> </a:t>
            </a:r>
            <a:r>
              <a:rPr lang="ru-RU" sz="1900" dirty="0" err="1"/>
              <a:t>орай</a:t>
            </a:r>
            <a:r>
              <a:rPr lang="ru-RU" sz="1900" dirty="0"/>
              <a:t>, </a:t>
            </a:r>
            <a:r>
              <a:rPr lang="ru-RU" sz="1900" dirty="0" err="1"/>
              <a:t>мұны</a:t>
            </a:r>
            <a:r>
              <a:rPr lang="ru-RU" sz="1900" dirty="0"/>
              <a:t> </a:t>
            </a:r>
            <a:r>
              <a:rPr lang="ru-RU" sz="1900" dirty="0" err="1"/>
              <a:t>әлі</a:t>
            </a:r>
            <a:r>
              <a:rPr lang="ru-RU" sz="1900" dirty="0"/>
              <a:t> </a:t>
            </a:r>
            <a:r>
              <a:rPr lang="ru-RU" sz="1900" dirty="0" err="1"/>
              <a:t>түсінбейді</a:t>
            </a:r>
            <a:r>
              <a:rPr lang="ru-RU" sz="1900" dirty="0"/>
              <a:t>. </a:t>
            </a:r>
            <a:r>
              <a:rPr lang="ru-RU" sz="1900" dirty="0" err="1"/>
              <a:t>Менің</a:t>
            </a:r>
            <a:r>
              <a:rPr lang="ru-RU" sz="1900" dirty="0"/>
              <a:t> </a:t>
            </a:r>
            <a:r>
              <a:rPr lang="ru-RU" sz="1900" dirty="0" err="1"/>
              <a:t>ойымша</a:t>
            </a:r>
            <a:r>
              <a:rPr lang="ru-RU" sz="1900" dirty="0"/>
              <a:t>, </a:t>
            </a:r>
            <a:r>
              <a:rPr lang="ru-RU" sz="1900" dirty="0" err="1"/>
              <a:t>олар</a:t>
            </a:r>
            <a:r>
              <a:rPr lang="ru-RU" sz="1900" dirty="0"/>
              <a:t> </a:t>
            </a:r>
            <a:r>
              <a:rPr lang="ru-RU" sz="1900" dirty="0" err="1"/>
              <a:t>әдепсіздік</a:t>
            </a:r>
            <a:r>
              <a:rPr lang="ru-RU" sz="1900" dirty="0"/>
              <a:t> </a:t>
            </a:r>
            <a:r>
              <a:rPr lang="ru-RU" sz="1900" dirty="0" err="1"/>
              <a:t>танытып</a:t>
            </a:r>
            <a:r>
              <a:rPr lang="ru-RU" sz="1900" dirty="0"/>
              <a:t> </a:t>
            </a:r>
            <a:r>
              <a:rPr lang="ru-RU" sz="1900" dirty="0" err="1"/>
              <a:t>жүр</a:t>
            </a:r>
            <a:r>
              <a:rPr lang="ru-RU" sz="1900" dirty="0"/>
              <a:t>. Не </a:t>
            </a:r>
            <a:r>
              <a:rPr lang="ru-RU" sz="1900" dirty="0" err="1"/>
              <a:t>істеуім</a:t>
            </a:r>
            <a:r>
              <a:rPr lang="ru-RU" sz="1900" dirty="0"/>
              <a:t> керек?</a:t>
            </a:r>
            <a:endParaRPr sz="19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7255150" y="892300"/>
            <a:ext cx="4729800" cy="3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1800"/>
              </a:spcBef>
              <a:buSzPts val="2000"/>
            </a:pPr>
            <a:r>
              <a:rPr lang="ru-RU" sz="2000" dirty="0" err="1"/>
              <a:t>Жағдайдың</a:t>
            </a:r>
            <a:r>
              <a:rPr lang="ru-RU" sz="2000" dirty="0"/>
              <a:t> </a:t>
            </a:r>
            <a:r>
              <a:rPr lang="ru-RU" sz="2000" dirty="0" err="1"/>
              <a:t>күрделілігі</a:t>
            </a:r>
            <a:r>
              <a:rPr lang="ru-RU" sz="2000" dirty="0"/>
              <a:t> </a:t>
            </a:r>
            <a:r>
              <a:rPr lang="ru-RU" sz="2000" dirty="0" err="1"/>
              <a:t>неде</a:t>
            </a:r>
            <a:r>
              <a:rPr lang="ru-RU" sz="2000" dirty="0"/>
              <a:t>? </a:t>
            </a:r>
          </a:p>
          <a:p>
            <a:pPr marL="342900">
              <a:lnSpc>
                <a:spcPct val="100000"/>
              </a:lnSpc>
              <a:spcBef>
                <a:spcPts val="1800"/>
              </a:spcBef>
              <a:buSzPts val="2000"/>
            </a:pPr>
            <a:r>
              <a:rPr lang="ru-RU" sz="2000" dirty="0"/>
              <a:t>Анна не </a:t>
            </a:r>
            <a:r>
              <a:rPr lang="ru-RU" sz="2000" dirty="0" err="1"/>
              <a:t>сезінеді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ойлайсыздар</a:t>
            </a:r>
            <a:r>
              <a:rPr lang="ru-RU" sz="2000" dirty="0"/>
              <a:t>? Ал Руслан </a:t>
            </a:r>
            <a:r>
              <a:rPr lang="ru-RU" sz="2000" dirty="0" err="1"/>
              <a:t>ше</a:t>
            </a:r>
            <a:r>
              <a:rPr lang="ru-RU" sz="2000" dirty="0"/>
              <a:t>? </a:t>
            </a:r>
          </a:p>
          <a:p>
            <a:pPr marL="342900">
              <a:lnSpc>
                <a:spcPct val="100000"/>
              </a:lnSpc>
              <a:spcBef>
                <a:spcPts val="1800"/>
              </a:spcBef>
              <a:buSzPts val="2000"/>
            </a:pPr>
            <a:r>
              <a:rPr lang="ru-RU" sz="2000" dirty="0" err="1"/>
              <a:t>Аннада</a:t>
            </a:r>
            <a:r>
              <a:rPr lang="ru-RU" sz="2000" dirty="0"/>
              <a:t> </a:t>
            </a:r>
            <a:r>
              <a:rPr lang="ru-RU" sz="2000" dirty="0" err="1"/>
              <a:t>жағдайдан</a:t>
            </a:r>
            <a:r>
              <a:rPr lang="ru-RU" sz="2000" dirty="0"/>
              <a:t> </a:t>
            </a:r>
            <a:r>
              <a:rPr lang="ru-RU" sz="2000" dirty="0" err="1"/>
              <a:t>шығудың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 </a:t>
            </a:r>
            <a:r>
              <a:rPr lang="ru-RU" sz="2000" dirty="0" err="1"/>
              <a:t>жолдары</a:t>
            </a:r>
            <a:r>
              <a:rPr lang="ru-RU" sz="2000" dirty="0"/>
              <a:t> бар? </a:t>
            </a:r>
          </a:p>
          <a:p>
            <a:pPr marL="342900">
              <a:lnSpc>
                <a:spcPct val="100000"/>
              </a:lnSpc>
              <a:spcBef>
                <a:spcPts val="1800"/>
              </a:spcBef>
              <a:buSzPts val="2000"/>
            </a:pP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жолдардың</a:t>
            </a:r>
            <a:r>
              <a:rPr lang="ru-RU" sz="2000" dirty="0"/>
              <a:t> </a:t>
            </a:r>
            <a:r>
              <a:rPr lang="ru-RU" sz="2000" dirty="0" err="1"/>
              <a:t>ықтимал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теріс</a:t>
            </a:r>
            <a:r>
              <a:rPr lang="ru-RU" sz="2000" dirty="0"/>
              <a:t> </a:t>
            </a:r>
            <a:r>
              <a:rPr lang="ru-RU" sz="2000" dirty="0" err="1"/>
              <a:t>салдары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? </a:t>
            </a:r>
          </a:p>
          <a:p>
            <a:pPr marL="342900">
              <a:lnSpc>
                <a:spcPct val="100000"/>
              </a:lnSpc>
              <a:spcBef>
                <a:spcPts val="1800"/>
              </a:spcBef>
              <a:buSzPts val="2000"/>
            </a:pPr>
            <a:r>
              <a:rPr lang="ru-RU" sz="2000" dirty="0" err="1"/>
              <a:t>Сіздер</a:t>
            </a:r>
            <a:r>
              <a:rPr lang="ru-RU" sz="2000" dirty="0"/>
              <a:t> </a:t>
            </a:r>
            <a:r>
              <a:rPr lang="ru-RU" sz="2000" dirty="0" err="1"/>
              <a:t>қай</a:t>
            </a:r>
            <a:r>
              <a:rPr lang="ru-RU" sz="2000" dirty="0"/>
              <a:t> </a:t>
            </a:r>
            <a:r>
              <a:rPr lang="ru-RU" sz="2000" dirty="0" err="1"/>
              <a:t>жолды</a:t>
            </a:r>
            <a:r>
              <a:rPr lang="ru-RU" sz="2000" dirty="0"/>
              <a:t> </a:t>
            </a:r>
            <a:r>
              <a:rPr lang="ru-RU" sz="2000" dirty="0" err="1"/>
              <a:t>таңдайсыздар</a:t>
            </a:r>
            <a:r>
              <a:rPr lang="ru-RU" sz="2000" dirty="0"/>
              <a:t> және неге?</a:t>
            </a: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l="32213" r="32212"/>
          <a:stretch/>
        </p:blipFill>
        <p:spPr>
          <a:xfrm>
            <a:off x="7842350" y="4946725"/>
            <a:ext cx="1060700" cy="191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r="48750"/>
          <a:stretch/>
        </p:blipFill>
        <p:spPr>
          <a:xfrm>
            <a:off x="9915225" y="4946725"/>
            <a:ext cx="1232110" cy="19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7334350" y="328275"/>
            <a:ext cx="4209300" cy="5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Ойлануға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арналған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сұрақтар</a:t>
            </a:r>
            <a:r>
              <a:rPr lang="ru-RU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Тема Office</vt:lpstr>
      <vt:lpstr>Зорлық-зомбылықты қалай болдырмауға болады</vt:lpstr>
      <vt:lpstr>КЛИМ</vt:lpstr>
      <vt:lpstr>ВОВА</vt:lpstr>
      <vt:lpstr>ВАН ЛИ</vt:lpstr>
      <vt:lpstr>АННА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ДОПУСТИТЬ НАСИЛИЯ</dc:title>
  <dc:creator>Марина Катеева</dc:creator>
  <cp:lastModifiedBy>Lyailya Kydyrova (External)</cp:lastModifiedBy>
  <cp:revision>11</cp:revision>
  <dcterms:created xsi:type="dcterms:W3CDTF">2024-04-21T18:38:12Z</dcterms:created>
  <dcterms:modified xsi:type="dcterms:W3CDTF">2024-07-07T07:32:56Z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2024-07-07T07:32:56Z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79bbc17f-6c48-4307-a445-3f44f1d3ac01</vt:lpwstr>
  </property>
  <property fmtid="{D5CDD505-2E9C-101B-9397-08002B2CF9AE}" pid="8" name="MSIP_Label_e9fea72e-161c-48c8-8e82-3fc1e9b3162c_ContentBits">
    <vt:lpwstr>0</vt:lpwstr>
  </property>
</Properties>
</file>