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7p48OYaSMlb4OiWDI+NJmobbn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9" autoAdjust="0"/>
  </p:normalViewPr>
  <p:slideViewPr>
    <p:cSldViewPr snapToGrid="0">
      <p:cViewPr varScale="1">
        <p:scale>
          <a:sx n="100" d="100"/>
          <a:sy n="100" d="100"/>
        </p:scale>
        <p:origin x="24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6257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78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14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25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21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063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46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94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888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09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51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Адам не істесе де, өз қажеттіліктерін қанағаттандыру үшін істейді: қарны ашса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тамақ жейді, шөлдесе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су ішеді, жалғыздықты сезінсе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біреумен танысады, қарым-қатынас жасайды, білімге деген қажеттілікті сезінсе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оқиды, атақ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даңққа ұмтылса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ерлік жасайды, қауіпсіздікке мұқтаж болса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тығылады да, тына қалады, т.б.</a:t>
            </a: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02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Ойланып көрейікші, адам темекі шеккенде, ішімдік ішкенде, есірткі қолданғанда, т.б. қандай пайда күтеді? Бұл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k-K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күрделі сұрақ. Адамды осындай әрекеттерге не итермелейді? Ол қандай қажеттіліктерін қанағаттандырғысы келеді?</a:t>
            </a:r>
            <a:endParaRPr dirty="0"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11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8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72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1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55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20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80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69843" y="3046803"/>
            <a:ext cx="566274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ts val="4800"/>
            </a:pPr>
            <a:r>
              <a:rPr lang="ru-RU" sz="4600" dirty="0"/>
              <a:t>ӨЗІМІЗДІ САҚТАУ ҮШІН «ЖОҚ» ДЕП ҚАЛАЙ АЙТУҒА БОЛАДЫ</a:t>
            </a:r>
            <a:endParaRPr sz="46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69852" y="5584900"/>
            <a:ext cx="63096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ru-RU" dirty="0"/>
              <a:t>«</a:t>
            </a:r>
            <a:r>
              <a:rPr lang="ru-RU" dirty="0" err="1"/>
              <a:t>Жаман</a:t>
            </a:r>
            <a:r>
              <a:rPr lang="ru-RU" dirty="0"/>
              <a:t> </a:t>
            </a:r>
            <a:r>
              <a:rPr lang="ru-RU" dirty="0" err="1"/>
              <a:t>әдеттердің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» </a:t>
            </a:r>
            <a:r>
              <a:rPr lang="ru-RU" dirty="0" err="1"/>
              <a:t>саба</a:t>
            </a:r>
            <a:r>
              <a:rPr lang="kk-KZ" dirty="0"/>
              <a:t>ғы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5226" y="2385693"/>
            <a:ext cx="6422345" cy="3904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43193" y="2231804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есірткі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2590" y="2182807"/>
            <a:ext cx="1500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алкоголь </a:t>
            </a:r>
            <a:r>
              <a:rPr lang="ru-RU" dirty="0" err="1"/>
              <a:t>темекі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1882104" y="345838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айту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dirty="0"/>
          </a:p>
        </p:txBody>
      </p:sp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838125" y="1761227"/>
            <a:ext cx="6715200" cy="421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 err="1"/>
              <a:t>Кейде</a:t>
            </a:r>
            <a:r>
              <a:rPr lang="ru-RU" sz="2200" dirty="0"/>
              <a:t> </a:t>
            </a:r>
            <a:r>
              <a:rPr lang="ru-RU" sz="2200" dirty="0" err="1"/>
              <a:t>жауап</a:t>
            </a:r>
            <a:r>
              <a:rPr lang="ru-RU" sz="2200" dirty="0"/>
              <a:t> </a:t>
            </a:r>
            <a:r>
              <a:rPr lang="ru-RU" sz="2200" dirty="0" err="1"/>
              <a:t>беруге</a:t>
            </a:r>
            <a:r>
              <a:rPr lang="ru-RU" sz="2200" dirty="0"/>
              <a:t> </a:t>
            </a:r>
            <a:r>
              <a:rPr lang="ru-RU" sz="2200" dirty="0" err="1"/>
              <a:t>асықпау</a:t>
            </a:r>
            <a:r>
              <a:rPr lang="ru-RU" sz="2200" dirty="0"/>
              <a:t>, </a:t>
            </a:r>
            <a:r>
              <a:rPr lang="ru-RU" sz="2200" dirty="0" err="1"/>
              <a:t>уақытты</a:t>
            </a:r>
            <a:r>
              <a:rPr lang="ru-RU" sz="2200" dirty="0"/>
              <a:t> </a:t>
            </a:r>
            <a:r>
              <a:rPr lang="ru-RU" sz="2200" dirty="0" err="1"/>
              <a:t>созу</a:t>
            </a:r>
            <a:r>
              <a:rPr lang="ru-RU" sz="2200" dirty="0"/>
              <a:t> </a:t>
            </a:r>
            <a:r>
              <a:rPr lang="ru-RU" sz="2200" dirty="0" err="1"/>
              <a:t>жеткілікті</a:t>
            </a:r>
            <a:r>
              <a:rPr lang="ru-RU" sz="2200" dirty="0"/>
              <a:t>, </a:t>
            </a:r>
            <a:r>
              <a:rPr lang="ru-RU" sz="2200" dirty="0" err="1"/>
              <a:t>сонда</a:t>
            </a:r>
            <a:r>
              <a:rPr lang="ru-RU" sz="2200" dirty="0"/>
              <a:t> </a:t>
            </a:r>
            <a:r>
              <a:rPr lang="ru-RU" sz="2200" dirty="0" err="1"/>
              <a:t>әлгі</a:t>
            </a:r>
            <a:r>
              <a:rPr lang="ru-RU" sz="2200" dirty="0"/>
              <a:t> </a:t>
            </a:r>
            <a:r>
              <a:rPr lang="ru-RU" sz="2200" dirty="0" err="1"/>
              <a:t>адам</a:t>
            </a:r>
            <a:r>
              <a:rPr lang="ru-RU" sz="2200" dirty="0"/>
              <a:t> </a:t>
            </a:r>
            <a:r>
              <a:rPr lang="ru-RU" sz="2200" dirty="0" err="1"/>
              <a:t>өзі-ақ</a:t>
            </a:r>
            <a:r>
              <a:rPr lang="ru-RU" sz="2200" dirty="0"/>
              <a:t> </a:t>
            </a:r>
            <a:r>
              <a:rPr lang="ru-RU" sz="2200" dirty="0" err="1"/>
              <a:t>қояды</a:t>
            </a:r>
            <a:r>
              <a:rPr lang="ru-RU" sz="2200" dirty="0"/>
              <a:t>. </a:t>
            </a:r>
            <a:endParaRPr sz="2200" dirty="0"/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200" dirty="0" err="1"/>
              <a:t>Көмекке</a:t>
            </a:r>
            <a:r>
              <a:rPr lang="ru-RU" sz="2200" dirty="0"/>
              <a:t> </a:t>
            </a:r>
            <a:r>
              <a:rPr lang="ru-RU" sz="2200" dirty="0" err="1"/>
              <a:t>әзіл</a:t>
            </a:r>
            <a:r>
              <a:rPr lang="ru-RU" sz="2200" dirty="0"/>
              <a:t> </a:t>
            </a:r>
            <a:r>
              <a:rPr lang="ru-RU" sz="2200" dirty="0" err="1"/>
              <a:t>келуі</a:t>
            </a:r>
            <a:r>
              <a:rPr lang="ru-RU" sz="2200" dirty="0"/>
              <a:t> </a:t>
            </a:r>
            <a:r>
              <a:rPr lang="ru-RU" sz="2200" dirty="0" err="1"/>
              <a:t>мүмкін</a:t>
            </a:r>
            <a:r>
              <a:rPr lang="ru-RU" sz="2200" dirty="0"/>
              <a:t>. </a:t>
            </a:r>
            <a:endParaRPr sz="2200" dirty="0"/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200" dirty="0"/>
              <a:t>«</a:t>
            </a:r>
            <a:r>
              <a:rPr lang="ru-RU" sz="2200" dirty="0" err="1"/>
              <a:t>Маған</a:t>
            </a:r>
            <a:r>
              <a:rPr lang="ru-RU" sz="2200" dirty="0"/>
              <a:t> </a:t>
            </a:r>
            <a:r>
              <a:rPr lang="ru-RU" sz="2200" dirty="0" err="1"/>
              <a:t>алаңдағаның</a:t>
            </a:r>
            <a:r>
              <a:rPr lang="ru-RU" sz="2200" dirty="0"/>
              <a:t> </a:t>
            </a:r>
            <a:r>
              <a:rPr lang="ru-RU" sz="2200" dirty="0" err="1"/>
              <a:t>үшін</a:t>
            </a:r>
            <a:r>
              <a:rPr lang="ru-RU" sz="2200" dirty="0"/>
              <a:t> </a:t>
            </a:r>
            <a:r>
              <a:rPr lang="ru-RU" sz="2200" dirty="0" err="1"/>
              <a:t>рахмет</a:t>
            </a:r>
            <a:r>
              <a:rPr lang="ru-RU" sz="2200" dirty="0"/>
              <a:t>, </a:t>
            </a:r>
            <a:r>
              <a:rPr lang="ru-RU" sz="2200" dirty="0" err="1"/>
              <a:t>бірақ</a:t>
            </a:r>
            <a:r>
              <a:rPr lang="ru-RU" sz="2200" dirty="0"/>
              <a:t> мен </a:t>
            </a:r>
            <a:r>
              <a:rPr lang="ru-RU" sz="2200" dirty="0" err="1"/>
              <a:t>басқа</a:t>
            </a:r>
            <a:r>
              <a:rPr lang="ru-RU" sz="2200" dirty="0"/>
              <a:t> </a:t>
            </a:r>
            <a:r>
              <a:rPr lang="ru-RU" sz="2200" dirty="0" err="1"/>
              <a:t>жолын</a:t>
            </a:r>
            <a:r>
              <a:rPr lang="ru-RU" sz="2200" dirty="0"/>
              <a:t> </a:t>
            </a:r>
            <a:r>
              <a:rPr lang="ru-RU" sz="2200" dirty="0" err="1"/>
              <a:t>табамын</a:t>
            </a:r>
            <a:r>
              <a:rPr lang="ru-RU" sz="2200" dirty="0"/>
              <a:t>. </a:t>
            </a:r>
            <a:r>
              <a:rPr lang="ru-RU" sz="2200" dirty="0" err="1"/>
              <a:t>Сондықтан</a:t>
            </a:r>
            <a:r>
              <a:rPr lang="ru-RU" sz="2200" dirty="0"/>
              <a:t> </a:t>
            </a:r>
            <a:r>
              <a:rPr lang="ru-RU" sz="2200" dirty="0" err="1"/>
              <a:t>жоқ</a:t>
            </a:r>
            <a:r>
              <a:rPr lang="ru-RU" sz="2200" dirty="0"/>
              <a:t> </a:t>
            </a:r>
            <a:r>
              <a:rPr lang="ru-RU" sz="2200" dirty="0" err="1"/>
              <a:t>деймін</a:t>
            </a:r>
            <a:r>
              <a:rPr lang="ru-RU" sz="2200" dirty="0"/>
              <a:t>».</a:t>
            </a:r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200" dirty="0"/>
              <a:t>«</a:t>
            </a:r>
            <a:r>
              <a:rPr lang="ru-RU" sz="2200" dirty="0" err="1"/>
              <a:t>Егер</a:t>
            </a:r>
            <a:r>
              <a:rPr lang="ru-RU" sz="2200" dirty="0"/>
              <a:t> </a:t>
            </a:r>
            <a:r>
              <a:rPr lang="ru-RU" sz="2200" dirty="0" err="1"/>
              <a:t>біз</a:t>
            </a:r>
            <a:r>
              <a:rPr lang="ru-RU" sz="2200" dirty="0"/>
              <a:t> </a:t>
            </a:r>
            <a:r>
              <a:rPr lang="ru-RU" sz="2200" dirty="0" err="1"/>
              <a:t>сені</a:t>
            </a:r>
            <a:r>
              <a:rPr lang="ru-RU" sz="2200" dirty="0"/>
              <a:t> </a:t>
            </a:r>
            <a:r>
              <a:rPr lang="ru-RU" sz="2200" dirty="0" err="1"/>
              <a:t>құрметтесін</a:t>
            </a:r>
            <a:r>
              <a:rPr lang="ru-RU" sz="2200" dirty="0"/>
              <a:t> </a:t>
            </a:r>
            <a:r>
              <a:rPr lang="ru-RU" sz="2200" dirty="0" err="1"/>
              <a:t>десең</a:t>
            </a:r>
            <a:r>
              <a:rPr lang="ru-RU" sz="2200" dirty="0"/>
              <a:t>, </a:t>
            </a:r>
            <a:r>
              <a:rPr lang="ru-RU" sz="2200" dirty="0" err="1"/>
              <a:t>онда</a:t>
            </a:r>
            <a:r>
              <a:rPr lang="ru-RU" sz="2200" dirty="0"/>
              <a:t> ...» </a:t>
            </a:r>
            <a:r>
              <a:rPr lang="ru-RU" sz="2200" dirty="0" err="1"/>
              <a:t>деген</a:t>
            </a:r>
            <a:r>
              <a:rPr lang="ru-RU" sz="2200" dirty="0"/>
              <a:t> «</a:t>
            </a:r>
            <a:r>
              <a:rPr lang="ru-RU" sz="2200" dirty="0" err="1"/>
              <a:t>ұсынысқа</a:t>
            </a:r>
            <a:r>
              <a:rPr lang="ru-RU" sz="2200" dirty="0"/>
              <a:t>» «</a:t>
            </a:r>
            <a:r>
              <a:rPr lang="ru-RU" sz="2200" dirty="0" err="1"/>
              <a:t>Егер</a:t>
            </a:r>
            <a:r>
              <a:rPr lang="ru-RU" sz="2200" dirty="0"/>
              <a:t> </a:t>
            </a:r>
            <a:r>
              <a:rPr lang="ru-RU" sz="2200" dirty="0" err="1"/>
              <a:t>мені</a:t>
            </a:r>
            <a:r>
              <a:rPr lang="ru-RU" sz="2200" dirty="0"/>
              <a:t> </a:t>
            </a:r>
            <a:r>
              <a:rPr lang="ru-RU" sz="2200" dirty="0" err="1"/>
              <a:t>құрметтесең</a:t>
            </a:r>
            <a:r>
              <a:rPr lang="ru-RU" sz="2200" dirty="0"/>
              <a:t>, </a:t>
            </a:r>
            <a:r>
              <a:rPr lang="ru-RU" sz="2200" dirty="0" err="1"/>
              <a:t>онда</a:t>
            </a:r>
            <a:r>
              <a:rPr lang="ru-RU" sz="2200" dirty="0"/>
              <a:t> </a:t>
            </a:r>
            <a:r>
              <a:rPr lang="ru-RU" sz="2200" dirty="0" err="1"/>
              <a:t>менің</a:t>
            </a:r>
            <a:r>
              <a:rPr lang="ru-RU" sz="2200" dirty="0"/>
              <a:t> </a:t>
            </a:r>
            <a:r>
              <a:rPr lang="ru-RU" sz="2200" dirty="0" err="1"/>
              <a:t>пікірім</a:t>
            </a:r>
            <a:r>
              <a:rPr lang="ru-RU" sz="2200" dirty="0"/>
              <a:t> сен </a:t>
            </a:r>
            <a:r>
              <a:rPr lang="ru-RU" sz="2200" dirty="0" err="1"/>
              <a:t>үшін</a:t>
            </a:r>
            <a:r>
              <a:rPr lang="ru-RU" sz="2200" dirty="0"/>
              <a:t> </a:t>
            </a:r>
            <a:r>
              <a:rPr lang="ru-RU" sz="2200" dirty="0" err="1"/>
              <a:t>маңызды</a:t>
            </a:r>
            <a:r>
              <a:rPr lang="ru-RU" sz="2200" dirty="0"/>
              <a:t> </a:t>
            </a:r>
            <a:r>
              <a:rPr lang="ru-RU" sz="2200" dirty="0" err="1"/>
              <a:t>болуы</a:t>
            </a:r>
            <a:r>
              <a:rPr lang="ru-RU" sz="2200" dirty="0"/>
              <a:t> керек» </a:t>
            </a:r>
            <a:r>
              <a:rPr lang="ru-RU" sz="2200" dirty="0" err="1"/>
              <a:t>деп</a:t>
            </a:r>
            <a:r>
              <a:rPr lang="ru-RU" sz="2200" dirty="0"/>
              <a:t> </a:t>
            </a:r>
            <a:r>
              <a:rPr lang="ru-RU" sz="2200" dirty="0" err="1"/>
              <a:t>жауап</a:t>
            </a:r>
            <a:r>
              <a:rPr lang="ru-RU" sz="2200" dirty="0"/>
              <a:t> </a:t>
            </a:r>
            <a:r>
              <a:rPr lang="ru-RU" sz="2200" dirty="0" err="1"/>
              <a:t>бере</a:t>
            </a:r>
            <a:r>
              <a:rPr lang="ru-RU" sz="2200" dirty="0"/>
              <a:t> </a:t>
            </a:r>
            <a:r>
              <a:rPr lang="ru-RU" sz="2200"/>
              <a:t>аласыздар.</a:t>
            </a:r>
            <a:endParaRPr lang="ru-RU" sz="2200" dirty="0"/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200" dirty="0" err="1"/>
              <a:t>Үзіліс</a:t>
            </a:r>
            <a:r>
              <a:rPr lang="ru-RU" sz="2200" dirty="0"/>
              <a:t> </a:t>
            </a:r>
            <a:r>
              <a:rPr lang="ru-RU" sz="2200" dirty="0" err="1"/>
              <a:t>жасау</a:t>
            </a:r>
            <a:r>
              <a:rPr lang="ru-RU" sz="2200" dirty="0"/>
              <a:t> </a:t>
            </a:r>
            <a:r>
              <a:rPr lang="ru-RU" sz="2200" dirty="0" err="1"/>
              <a:t>пайдалы</a:t>
            </a:r>
            <a:r>
              <a:rPr lang="ru-RU" sz="2200" dirty="0"/>
              <a:t>: «</a:t>
            </a:r>
            <a:r>
              <a:rPr lang="ru-RU" sz="2200" dirty="0" err="1"/>
              <a:t>Ойлануым</a:t>
            </a:r>
            <a:r>
              <a:rPr lang="ru-RU" sz="2200" dirty="0"/>
              <a:t> керек. </a:t>
            </a:r>
            <a:r>
              <a:rPr lang="ru-RU" sz="2200" dirty="0" err="1"/>
              <a:t>Маған</a:t>
            </a:r>
            <a:r>
              <a:rPr lang="ru-RU" sz="2200" dirty="0"/>
              <a:t> </a:t>
            </a:r>
            <a:r>
              <a:rPr lang="ru-RU" sz="2200" dirty="0" err="1"/>
              <a:t>біраз</a:t>
            </a:r>
            <a:r>
              <a:rPr lang="ru-RU" sz="2200" dirty="0"/>
              <a:t> </a:t>
            </a:r>
            <a:r>
              <a:rPr lang="ru-RU" sz="2200" dirty="0" err="1"/>
              <a:t>уақыт</a:t>
            </a:r>
            <a:r>
              <a:rPr lang="ru-RU" sz="2200" dirty="0"/>
              <a:t> </a:t>
            </a:r>
            <a:r>
              <a:rPr lang="ru-RU" sz="2200" dirty="0" err="1"/>
              <a:t>бер</a:t>
            </a:r>
            <a:r>
              <a:rPr lang="ru-RU" sz="2200" dirty="0"/>
              <a:t>». </a:t>
            </a:r>
            <a:endParaRPr sz="2200" dirty="0"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r="5937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 l="47501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name="adj1" fmla="val 45731"/>
              <a:gd name="adj2" fmla="val 270593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ЖОҚ!</a:t>
            </a:r>
            <a:endParaRPr dirty="0"/>
          </a:p>
        </p:txBody>
      </p:sp>
      <p:sp>
        <p:nvSpPr>
          <p:cNvPr id="236" name="Google Shape;23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Ойланыңыздар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242" name="Google Shape;2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l="19586" t="36551" r="22505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838188" y="3194702"/>
            <a:ext cx="3486600" cy="161040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693500" y="114350"/>
            <a:ext cx="43287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651727" y="3584424"/>
            <a:ext cx="2055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Бұл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күшті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ғой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!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5388750" y="853088"/>
            <a:ext cx="3558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Нақты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несі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күшті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lvl="0"/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үшін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күшті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ме? </a:t>
            </a:r>
          </a:p>
          <a:p>
            <a:pPr lvl="0"/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үшін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күшті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болып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көрінгім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келеді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31432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Ойланыңыздар</a:t>
            </a:r>
            <a:r>
              <a:rPr lang="ru-RU" dirty="0"/>
              <a:t>!</a:t>
            </a:r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028903" y="56240"/>
            <a:ext cx="54966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853239" y="3504223"/>
            <a:ext cx="28646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Әлсіздер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ғана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 бас </a:t>
            </a:r>
            <a:r>
              <a:rPr lang="ru-RU" sz="2400" i="1" dirty="0" err="1">
                <a:latin typeface="Calibri"/>
                <a:ea typeface="Calibri"/>
                <a:cs typeface="Calibri"/>
                <a:sym typeface="Calibri"/>
              </a:rPr>
              <a:t>тартады</a:t>
            </a:r>
            <a:r>
              <a:rPr lang="ru-RU" sz="2400" i="1" dirty="0">
                <a:latin typeface="Calibri"/>
                <a:ea typeface="Calibri"/>
                <a:cs typeface="Calibri"/>
                <a:sym typeface="Calibri"/>
              </a:rPr>
              <a:t>!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359680" y="545140"/>
            <a:ext cx="4084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Күш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неде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 lvl="0" algn="ctr"/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Басқа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адамдарға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зиянды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заттарға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өзімді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басқаруға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рұқсат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беріп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өмірімнің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қожайыны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болудан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қалу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ма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390525" y="907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Ойланыңыздар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4028900" y="114350"/>
            <a:ext cx="55845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1040133" y="3196467"/>
            <a:ext cx="2490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Оларға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болады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онда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саған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да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болады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Олардан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кем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емессің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4562400" y="853101"/>
            <a:ext cx="4048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Иә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кем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емеспін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маған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да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болады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бірақ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мен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одан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бас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тартуды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таңдаймын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>
                <a:latin typeface="Calibri"/>
                <a:ea typeface="Calibri"/>
                <a:cs typeface="Calibri"/>
                <a:sym typeface="Symbol" panose="05050102010706020507" pitchFamily="18" charset="2"/>
              </a:rPr>
              <a:t>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бұл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менің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еркім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таңдау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еркіндігім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276225" y="2369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Ойланыңыздар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275" name="Google Shape;2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4212825" y="114350"/>
            <a:ext cx="5477700" cy="31380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864033" y="3365622"/>
            <a:ext cx="2843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Айналадағылар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сияқты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бол!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Ұжымнан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ажырама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!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963575" y="734631"/>
            <a:ext cx="3976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Адамдар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өзін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де,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өзгені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де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ойламайтын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осындай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ұжымда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болғым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келе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ме?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Басқа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жерден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таппаған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нәрсені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осы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жерден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аламын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Басқаша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ала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аламын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2762700" y="239805"/>
            <a:ext cx="9429300" cy="3759600"/>
          </a:xfrm>
          <a:prstGeom prst="cloudCallout">
            <a:avLst>
              <a:gd name="adj1" fmla="val 30021"/>
              <a:gd name="adj2" fmla="val 6845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188000" y="119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Ойланыңыздар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41097" y="4025900"/>
            <a:ext cx="2743200" cy="138720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1087712" y="4504100"/>
            <a:ext cx="24024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Бұл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керемет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!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3650972" y="871295"/>
            <a:ext cx="7866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Иә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мұндай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сезімдерді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бастан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кешірмеуім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мүмкін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бірақ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сұрақ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бар: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олар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соған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тұра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Таңдау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жасағанда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біз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нәрсеге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ие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боламыз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немесе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бір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нәрсені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жоғалтамыз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Мұнда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мен аз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ғана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уақыт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ішінде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жаңа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сезімдерге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бөленемін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соларға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деген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мені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өмір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бойы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басқаратын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құмарлыққа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салынамын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Шешім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қабылдауда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тәуелсіздігімді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денсаулығымды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жақсы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қарым-қатынастарымды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жоғалтамын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ең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бастысы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соған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ақша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жұмсаймын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Ойлануға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latin typeface="Calibri"/>
                <a:ea typeface="Calibri"/>
                <a:cs typeface="Calibri"/>
                <a:sym typeface="Calibri"/>
              </a:rPr>
              <a:t>тұрарлық</a:t>
            </a:r>
            <a:r>
              <a:rPr lang="ru-RU" sz="2000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7500175" y="3425800"/>
            <a:ext cx="4620500" cy="34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dirty="0" err="1"/>
              <a:t>Жай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«</a:t>
            </a:r>
            <a:r>
              <a:rPr lang="ru-RU" dirty="0" err="1"/>
              <a:t>Жоқ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айту</a:t>
            </a:r>
            <a:r>
              <a:rPr lang="ru-RU" dirty="0"/>
              <a:t> керек </a:t>
            </a:r>
            <a:endParaRPr dirty="0"/>
          </a:p>
        </p:txBody>
      </p:sp>
      <p:sp>
        <p:nvSpPr>
          <p:cNvPr id="298" name="Google Shape;298;p16"/>
          <p:cNvSpPr txBox="1"/>
          <p:nvPr/>
        </p:nvSpPr>
        <p:spPr>
          <a:xfrm>
            <a:off x="1304850" y="1469719"/>
            <a:ext cx="9582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Мұны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мүмкіндік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болса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адамның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жүзіне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тура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қарап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байсалды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әрі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нақты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айтуға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тырысу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керек.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Кейде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ым-ишара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қосса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салмақтырақ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шығады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20992" y="3528050"/>
            <a:ext cx="1818900" cy="22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 l="21197" t="11024" r="26462"/>
          <a:stretch/>
        </p:blipFill>
        <p:spPr>
          <a:xfrm>
            <a:off x="196825" y="2821525"/>
            <a:ext cx="3561475" cy="40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/>
          <p:nvPr/>
        </p:nvSpPr>
        <p:spPr>
          <a:xfrm flipH="1">
            <a:off x="5603150" y="2654750"/>
            <a:ext cx="6011100" cy="4036500"/>
          </a:xfrm>
          <a:prstGeom prst="cloudCallout">
            <a:avLst>
              <a:gd name="adj1" fmla="val 92325"/>
              <a:gd name="adj2" fmla="val -25717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6"/>
          <p:cNvPicPr preferRelativeResize="0"/>
          <p:nvPr/>
        </p:nvPicPr>
        <p:blipFill rotWithShape="1">
          <a:blip r:embed="rId5">
            <a:alphaModFix/>
          </a:blip>
          <a:srcRect r="38436"/>
          <a:stretch/>
        </p:blipFill>
        <p:spPr>
          <a:xfrm>
            <a:off x="6685550" y="3033925"/>
            <a:ext cx="2420125" cy="228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body" idx="1"/>
          </p:nvPr>
        </p:nvSpPr>
        <p:spPr>
          <a:xfrm>
            <a:off x="688778" y="1617479"/>
            <a:ext cx="6910500" cy="510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000" dirty="0" err="1"/>
              <a:t>Кейде</a:t>
            </a:r>
            <a:r>
              <a:rPr lang="ru-RU" sz="2000" dirty="0"/>
              <a:t> </a:t>
            </a:r>
            <a:r>
              <a:rPr lang="ru-RU" sz="2000" dirty="0" err="1"/>
              <a:t>жауап</a:t>
            </a:r>
            <a:r>
              <a:rPr lang="ru-RU" sz="2000" dirty="0"/>
              <a:t> </a:t>
            </a:r>
            <a:r>
              <a:rPr lang="ru-RU" sz="2000" dirty="0" err="1"/>
              <a:t>беруге</a:t>
            </a:r>
            <a:r>
              <a:rPr lang="ru-RU" sz="2000" dirty="0"/>
              <a:t> </a:t>
            </a:r>
            <a:r>
              <a:rPr lang="ru-RU" sz="2000" dirty="0" err="1"/>
              <a:t>асықпау</a:t>
            </a:r>
            <a:r>
              <a:rPr lang="ru-RU" sz="2000" dirty="0"/>
              <a:t>, </a:t>
            </a:r>
            <a:r>
              <a:rPr lang="ru-RU" sz="2000" dirty="0" err="1"/>
              <a:t>уақытты</a:t>
            </a:r>
            <a:r>
              <a:rPr lang="ru-RU" sz="2000" dirty="0"/>
              <a:t> </a:t>
            </a:r>
            <a:r>
              <a:rPr lang="ru-RU" sz="2000" dirty="0" err="1"/>
              <a:t>созу</a:t>
            </a:r>
            <a:r>
              <a:rPr lang="ru-RU" sz="2000" dirty="0"/>
              <a:t> </a:t>
            </a:r>
            <a:r>
              <a:rPr lang="ru-RU" sz="2000" dirty="0" err="1"/>
              <a:t>жеткілікті</a:t>
            </a:r>
            <a:r>
              <a:rPr lang="ru-RU" sz="2000" dirty="0"/>
              <a:t>, </a:t>
            </a:r>
            <a:r>
              <a:rPr lang="ru-RU" sz="2000" dirty="0" err="1"/>
              <a:t>сонда</a:t>
            </a:r>
            <a:r>
              <a:rPr lang="ru-RU" sz="2000" dirty="0"/>
              <a:t> </a:t>
            </a:r>
            <a:r>
              <a:rPr lang="ru-RU" sz="2000" dirty="0" err="1"/>
              <a:t>әлгі</a:t>
            </a:r>
            <a:r>
              <a:rPr lang="ru-RU" sz="2000" dirty="0"/>
              <a:t> </a:t>
            </a:r>
            <a:r>
              <a:rPr lang="ru-RU" sz="2000" dirty="0" err="1"/>
              <a:t>адам</a:t>
            </a:r>
            <a:r>
              <a:rPr lang="ru-RU" sz="2000" dirty="0"/>
              <a:t> </a:t>
            </a:r>
            <a:r>
              <a:rPr lang="ru-RU" sz="2000" dirty="0" err="1"/>
              <a:t>өзі-ақ</a:t>
            </a:r>
            <a:r>
              <a:rPr lang="ru-RU" sz="2000" dirty="0"/>
              <a:t> </a:t>
            </a:r>
            <a:r>
              <a:rPr lang="ru-RU" sz="2000" dirty="0" err="1"/>
              <a:t>қояды</a:t>
            </a:r>
            <a:r>
              <a:rPr lang="ru-RU" sz="2000" dirty="0"/>
              <a:t>. </a:t>
            </a:r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000" dirty="0" err="1"/>
              <a:t>Көмекке</a:t>
            </a:r>
            <a:r>
              <a:rPr lang="ru-RU" sz="2000" dirty="0"/>
              <a:t> </a:t>
            </a:r>
            <a:r>
              <a:rPr lang="ru-RU" sz="2000" dirty="0" err="1"/>
              <a:t>әзіл</a:t>
            </a:r>
            <a:r>
              <a:rPr lang="ru-RU" sz="2000" dirty="0"/>
              <a:t> </a:t>
            </a:r>
            <a:r>
              <a:rPr lang="ru-RU" sz="2000" dirty="0" err="1"/>
              <a:t>келуі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 </a:t>
            </a:r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000" dirty="0"/>
              <a:t>«</a:t>
            </a:r>
            <a:r>
              <a:rPr lang="ru-RU" sz="2000" dirty="0" err="1"/>
              <a:t>Маған</a:t>
            </a:r>
            <a:r>
              <a:rPr lang="ru-RU" sz="2000" dirty="0"/>
              <a:t> </a:t>
            </a:r>
            <a:r>
              <a:rPr lang="ru-RU" sz="2000" dirty="0" err="1"/>
              <a:t>алаңдағаның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рахмет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мен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жолын</a:t>
            </a:r>
            <a:r>
              <a:rPr lang="ru-RU" sz="2000" dirty="0"/>
              <a:t> </a:t>
            </a:r>
            <a:r>
              <a:rPr lang="ru-RU" sz="2000" dirty="0" err="1"/>
              <a:t>табамын</a:t>
            </a:r>
            <a:r>
              <a:rPr lang="ru-RU" sz="2000" dirty="0"/>
              <a:t>.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/>
              <a:t> </a:t>
            </a:r>
            <a:r>
              <a:rPr lang="ru-RU" sz="2000" dirty="0" err="1"/>
              <a:t>деймін</a:t>
            </a:r>
            <a:r>
              <a:rPr lang="ru-RU" sz="2000" dirty="0"/>
              <a:t>».</a:t>
            </a:r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000" dirty="0"/>
              <a:t>«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сені</a:t>
            </a:r>
            <a:r>
              <a:rPr lang="ru-RU" sz="2000" dirty="0"/>
              <a:t> </a:t>
            </a:r>
            <a:r>
              <a:rPr lang="ru-RU" sz="2000" dirty="0" err="1"/>
              <a:t>құрметтесін</a:t>
            </a:r>
            <a:r>
              <a:rPr lang="ru-RU" sz="2000" dirty="0"/>
              <a:t> </a:t>
            </a:r>
            <a:r>
              <a:rPr lang="ru-RU" sz="2000" dirty="0" err="1"/>
              <a:t>десең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...» </a:t>
            </a:r>
            <a:r>
              <a:rPr lang="ru-RU" sz="2000" dirty="0" err="1"/>
              <a:t>деген</a:t>
            </a:r>
            <a:r>
              <a:rPr lang="ru-RU" sz="2000" dirty="0"/>
              <a:t> «</a:t>
            </a:r>
            <a:r>
              <a:rPr lang="ru-RU" sz="2000" dirty="0" err="1"/>
              <a:t>ұсынысқа</a:t>
            </a:r>
            <a:r>
              <a:rPr lang="ru-RU" sz="2000" dirty="0"/>
              <a:t>» «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құрметтесең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</a:t>
            </a: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пікірім</a:t>
            </a:r>
            <a:r>
              <a:rPr lang="ru-RU" sz="2000" dirty="0"/>
              <a:t> сен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маңызды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керек»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жауап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</a:t>
            </a:r>
            <a:r>
              <a:rPr lang="ru-RU" sz="2000" dirty="0" err="1"/>
              <a:t>аласыздар</a:t>
            </a:r>
            <a:r>
              <a:rPr lang="ru-RU" sz="2000" dirty="0"/>
              <a:t>.</a:t>
            </a:r>
          </a:p>
          <a:p>
            <a:pPr marL="228600" lvl="0" indent="-190500">
              <a:lnSpc>
                <a:spcPct val="100000"/>
              </a:lnSpc>
              <a:buSzPts val="2200"/>
            </a:pPr>
            <a:r>
              <a:rPr lang="ru-RU" sz="2000" dirty="0" err="1"/>
              <a:t>Үзіліс</a:t>
            </a:r>
            <a:r>
              <a:rPr lang="ru-RU" sz="2000" dirty="0"/>
              <a:t> </a:t>
            </a:r>
            <a:r>
              <a:rPr lang="ru-RU" sz="2000" dirty="0" err="1"/>
              <a:t>жасау</a:t>
            </a:r>
            <a:r>
              <a:rPr lang="ru-RU" sz="2000" dirty="0"/>
              <a:t> </a:t>
            </a:r>
            <a:r>
              <a:rPr lang="ru-RU" sz="2000" dirty="0" err="1"/>
              <a:t>пайдалы</a:t>
            </a:r>
            <a:r>
              <a:rPr lang="ru-RU" sz="2000" dirty="0"/>
              <a:t>: «</a:t>
            </a:r>
            <a:r>
              <a:rPr lang="ru-RU" sz="2000" dirty="0" err="1"/>
              <a:t>Ойлануым</a:t>
            </a:r>
            <a:r>
              <a:rPr lang="ru-RU" sz="2000" dirty="0"/>
              <a:t> керек. </a:t>
            </a:r>
            <a:r>
              <a:rPr lang="ru-RU" sz="2000" dirty="0" err="1"/>
              <a:t>Маған</a:t>
            </a:r>
            <a:r>
              <a:rPr lang="ru-RU" sz="2000" dirty="0"/>
              <a:t> </a:t>
            </a:r>
            <a:r>
              <a:rPr lang="ru-RU" sz="2000" dirty="0" err="1"/>
              <a:t>біраз</a:t>
            </a:r>
            <a:r>
              <a:rPr lang="ru-RU" sz="2000" dirty="0"/>
              <a:t> </a:t>
            </a:r>
            <a:r>
              <a:rPr lang="ru-RU" sz="2000" dirty="0" err="1"/>
              <a:t>уақыт</a:t>
            </a:r>
            <a:r>
              <a:rPr lang="ru-RU" sz="2000" dirty="0"/>
              <a:t> </a:t>
            </a:r>
            <a:r>
              <a:rPr lang="ru-RU" sz="2000" dirty="0" err="1"/>
              <a:t>бер</a:t>
            </a:r>
            <a:r>
              <a:rPr lang="ru-RU" sz="2000" dirty="0"/>
              <a:t>». </a:t>
            </a:r>
          </a:p>
          <a:p>
            <a:pPr marL="228600" lvl="0" indent="-217170">
              <a:buSzPts val="2200"/>
            </a:pPr>
            <a:r>
              <a:rPr lang="ru-RU" sz="2000" dirty="0" err="1"/>
              <a:t>Жай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«</a:t>
            </a:r>
            <a:r>
              <a:rPr lang="ru-RU" sz="2000" dirty="0" err="1"/>
              <a:t>Жоқ</a:t>
            </a:r>
            <a:r>
              <a:rPr lang="ru-RU" sz="2000" dirty="0"/>
              <a:t>»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айту</a:t>
            </a:r>
            <a:r>
              <a:rPr lang="ru-RU" sz="2000" dirty="0"/>
              <a:t> керек.</a:t>
            </a:r>
          </a:p>
          <a:p>
            <a:pPr marL="228600" lvl="0" indent="-217170">
              <a:buSzPts val="2200"/>
            </a:pPr>
            <a:r>
              <a:rPr lang="ru-RU" sz="2000" dirty="0" err="1"/>
              <a:t>Шешіміңізде</a:t>
            </a:r>
            <a:r>
              <a:rPr lang="ru-RU" sz="2000" dirty="0"/>
              <a:t> </a:t>
            </a:r>
            <a:r>
              <a:rPr lang="ru-RU" sz="2000" dirty="0" err="1"/>
              <a:t>табанды</a:t>
            </a:r>
            <a:r>
              <a:rPr lang="ru-RU" sz="2000" dirty="0"/>
              <a:t> </a:t>
            </a:r>
            <a:r>
              <a:rPr lang="ru-RU" sz="2000" dirty="0" err="1"/>
              <a:t>болыңыз</a:t>
            </a:r>
            <a:r>
              <a:rPr lang="ru-RU" sz="2000" dirty="0"/>
              <a:t>, </a:t>
            </a:r>
            <a:r>
              <a:rPr lang="ru-RU" sz="2000" dirty="0" err="1"/>
              <a:t>әлгі</a:t>
            </a:r>
            <a:r>
              <a:rPr lang="ru-RU" sz="2000" dirty="0"/>
              <a:t> </a:t>
            </a:r>
            <a:r>
              <a:rPr lang="ru-RU" sz="2000" dirty="0" err="1"/>
              <a:t>адам</a:t>
            </a:r>
            <a:r>
              <a:rPr lang="ru-RU" sz="2000" dirty="0"/>
              <a:t> </a:t>
            </a:r>
            <a:r>
              <a:rPr lang="ru-RU" sz="2000" dirty="0" err="1"/>
              <a:t>мазалағанын</a:t>
            </a:r>
            <a:r>
              <a:rPr lang="ru-RU" sz="2000" dirty="0"/>
              <a:t> </a:t>
            </a:r>
            <a:r>
              <a:rPr lang="ru-RU" sz="2000" dirty="0" err="1"/>
              <a:t>қоймаса</a:t>
            </a:r>
            <a:r>
              <a:rPr lang="ru-RU" sz="2000" dirty="0"/>
              <a:t>, </a:t>
            </a:r>
            <a:r>
              <a:rPr lang="ru-RU" sz="2000" dirty="0" err="1"/>
              <a:t>көмек</a:t>
            </a:r>
            <a:r>
              <a:rPr lang="ru-RU" sz="2000" dirty="0"/>
              <a:t> </a:t>
            </a:r>
            <a:r>
              <a:rPr lang="ru-RU" sz="2000" dirty="0" err="1"/>
              <a:t>сұрауға</a:t>
            </a:r>
            <a:r>
              <a:rPr lang="ru-RU" sz="2000" dirty="0"/>
              <a:t> </a:t>
            </a:r>
            <a:r>
              <a:rPr lang="ru-RU" sz="2000" dirty="0" err="1"/>
              <a:t>мәжбүр</a:t>
            </a:r>
            <a:r>
              <a:rPr lang="ru-RU" sz="2000" dirty="0"/>
              <a:t> </a:t>
            </a:r>
            <a:r>
              <a:rPr lang="ru-RU" sz="2000" dirty="0" err="1"/>
              <a:t>боласыз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айтыңыздар</a:t>
            </a:r>
            <a:r>
              <a:rPr lang="ru-RU" sz="2000" dirty="0"/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2000" dirty="0"/>
          </a:p>
        </p:txBody>
      </p:sp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r="5937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 l="47501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name="adj1" fmla="val 45731"/>
              <a:gd name="adj2" fmla="val 270593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ЖОҚ!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1818604" y="286438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айту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Менің</a:t>
            </a:r>
            <a:r>
              <a:rPr lang="ru-RU" dirty="0"/>
              <a:t> </a:t>
            </a:r>
            <a:r>
              <a:rPr lang="ru-RU" dirty="0" err="1"/>
              <a:t>қысымға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«</a:t>
            </a:r>
            <a:r>
              <a:rPr lang="ru-RU" dirty="0" err="1"/>
              <a:t>бұлшық</a:t>
            </a:r>
            <a:r>
              <a:rPr lang="ru-RU" dirty="0"/>
              <a:t> </a:t>
            </a:r>
            <a:r>
              <a:rPr lang="ru-RU" dirty="0" err="1"/>
              <a:t>етім</a:t>
            </a:r>
            <a:r>
              <a:rPr lang="ru-RU" dirty="0"/>
              <a:t>» </a:t>
            </a:r>
            <a:endParaRPr dirty="0"/>
          </a:p>
        </p:txBody>
      </p:sp>
      <p:cxnSp>
        <p:nvCxnSpPr>
          <p:cNvPr id="199" name="Google Shape;199;p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732944" y="3214946"/>
            <a:ext cx="19026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Қысым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көрсем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болды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бірден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берілемін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670822" y="2969400"/>
            <a:ext cx="300751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Өзімдікі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дұрыс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деп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ойласам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аргументтерге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жауап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алмасам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берілуге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дайынмын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9578577" y="3386538"/>
            <a:ext cx="17811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Мені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сындыру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мүмкін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емес!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name="adj1" fmla="val -33991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name="adj1" fmla="val 23027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name="adj1" fmla="val -10693"/>
              <a:gd name="adj2" fmla="val 73349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8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97" name="Google Shape;97;p2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3500"/>
              </a:pPr>
              <a:r>
                <a:rPr lang="ru-RU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3500"/>
              </a:pPr>
              <a:r>
                <a:rPr lang="ru-RU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  <a:endParaRPr dirty="0"/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249" y="3609208"/>
            <a:ext cx="3793581" cy="3344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Қажеттіліктен іс-әрекетке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110" name="Google Shape;110;p3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3500"/>
              </a:pPr>
              <a:r>
                <a:rPr lang="ru-RU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endParaRPr dirty="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3500"/>
              </a:pPr>
              <a:r>
                <a:rPr lang="ru-RU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3146584" y="4906891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5562"/>
          <a:stretch/>
        </p:blipFill>
        <p:spPr>
          <a:xfrm>
            <a:off x="9489814" y="4475153"/>
            <a:ext cx="2176723" cy="217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Қажеттіліктен іс-әрекетке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1689907" y="3081903"/>
            <a:ext cx="8203604" cy="886876"/>
            <a:chOff x="3808" y="2296624"/>
            <a:chExt cx="8203604" cy="886876"/>
          </a:xfrm>
        </p:grpSpPr>
        <p:sp>
          <p:nvSpPr>
            <p:cNvPr id="124" name="Google Shape;124;p4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нәтиже</a:t>
              </a:r>
              <a:endParaRPr dirty="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962" y="4076700"/>
            <a:ext cx="3236864" cy="285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056" y="3824816"/>
            <a:ext cx="4045994" cy="30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192" y="4575789"/>
            <a:ext cx="1975935" cy="228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Іс-әрекеттен </a:t>
            </a:r>
            <a:r>
              <a:rPr lang="ru-RU" dirty="0" err="1"/>
              <a:t>нәтижеге</a:t>
            </a:r>
            <a:endParaRPr dirty="0"/>
          </a:p>
        </p:txBody>
      </p:sp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2880532" y="3462903"/>
            <a:ext cx="8203604" cy="886876"/>
            <a:chOff x="3808" y="2296624"/>
            <a:chExt cx="8203604" cy="886876"/>
          </a:xfrm>
        </p:grpSpPr>
        <p:sp>
          <p:nvSpPr>
            <p:cNvPr id="142" name="Google Shape;142;p5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нәтиже</a:t>
              </a: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5562"/>
          <a:stretch/>
        </p:blipFill>
        <p:spPr>
          <a:xfrm>
            <a:off x="5012298" y="4765726"/>
            <a:ext cx="1846548" cy="18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50" y="2610249"/>
            <a:ext cx="2264450" cy="19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148" y="4735550"/>
            <a:ext cx="3140525" cy="184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525" y="1587075"/>
            <a:ext cx="1207826" cy="184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Іс-әрекеттен </a:t>
            </a:r>
            <a:r>
              <a:rPr lang="ru-RU" dirty="0" err="1"/>
              <a:t>нәтижеге</a:t>
            </a:r>
            <a:endParaRPr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7556659" y="1859340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9159893" y="1859340"/>
            <a:ext cx="131712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63" name="Google Shape;163;p6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нәтиже</a:t>
              </a: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700" y="4284753"/>
            <a:ext cx="2683479" cy="25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6525" y="1690700"/>
            <a:ext cx="3838005" cy="17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5562"/>
          <a:stretch/>
        </p:blipFill>
        <p:spPr>
          <a:xfrm>
            <a:off x="4806300" y="4696699"/>
            <a:ext cx="1906424" cy="19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525" y="2495624"/>
            <a:ext cx="2396500" cy="20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Іс-әрекеттен </a:t>
            </a:r>
            <a:r>
              <a:rPr lang="ru-RU" dirty="0" err="1"/>
              <a:t>нәтижеге</a:t>
            </a:r>
            <a:endParaRPr dirty="0"/>
          </a:p>
        </p:txBody>
      </p:sp>
      <p:sp>
        <p:nvSpPr>
          <p:cNvPr id="176" name="Google Shape;17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82" name="Google Shape;182;p7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қажеттілік</a:t>
              </a: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іс-әрекеттер</a:t>
              </a:r>
              <a:endParaRPr dirty="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нәтиже</a:t>
              </a: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490" y="4529651"/>
            <a:ext cx="4226530" cy="19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5562"/>
          <a:stretch/>
        </p:blipFill>
        <p:spPr>
          <a:xfrm>
            <a:off x="2334775" y="4529650"/>
            <a:ext cx="2253372" cy="2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Іс-әрекеттен </a:t>
            </a:r>
            <a:r>
              <a:rPr lang="ru-RU" dirty="0" err="1"/>
              <a:t>нәтижеге</a:t>
            </a:r>
            <a:endParaRPr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 err="1"/>
              <a:t>Менің</a:t>
            </a:r>
            <a:r>
              <a:rPr lang="ru-RU" dirty="0"/>
              <a:t> </a:t>
            </a:r>
            <a:r>
              <a:rPr lang="ru-RU" dirty="0" err="1"/>
              <a:t>қысымға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«</a:t>
            </a:r>
            <a:r>
              <a:rPr lang="ru-RU" dirty="0" err="1"/>
              <a:t>бұлшық</a:t>
            </a:r>
            <a:r>
              <a:rPr lang="ru-RU" dirty="0"/>
              <a:t> </a:t>
            </a:r>
            <a:r>
              <a:rPr lang="ru-RU" dirty="0" err="1"/>
              <a:t>етім</a:t>
            </a:r>
            <a:r>
              <a:rPr lang="ru-RU" dirty="0"/>
              <a:t>» </a:t>
            </a:r>
            <a:endParaRPr dirty="0"/>
          </a:p>
        </p:txBody>
      </p:sp>
      <p:cxnSp>
        <p:nvCxnSpPr>
          <p:cNvPr id="199" name="Google Shape;199;p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732944" y="3214946"/>
            <a:ext cx="19026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Қысым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көрсем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болды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бірден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берілемін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670822" y="2969400"/>
            <a:ext cx="300751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Өзімдікі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дұрыс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деп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ойласам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аргументтерге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жауап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алмасам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берілуге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дайынмын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9578577" y="3386538"/>
            <a:ext cx="17811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Мені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сындыру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мүмкін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емес!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name="adj1" fmla="val -33991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name="adj1" fmla="val 23027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name="adj1" fmla="val -10693"/>
              <a:gd name="adj2" fmla="val 73349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>
            <a:off x="7048499" y="1271862"/>
            <a:ext cx="35929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Мен…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айтар</a:t>
            </a:r>
            <a:r>
              <a:rPr lang="ru-RU" dirty="0"/>
              <a:t> </a:t>
            </a:r>
            <a:r>
              <a:rPr lang="ru-RU" dirty="0" err="1"/>
              <a:t>едім</a:t>
            </a:r>
            <a:endParaRPr dirty="0"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704181" y="1133101"/>
            <a:ext cx="454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200" dirty="0" err="1"/>
              <a:t>Егер</a:t>
            </a:r>
            <a:r>
              <a:rPr lang="ru-RU" sz="2200" dirty="0"/>
              <a:t> </a:t>
            </a:r>
            <a:r>
              <a:rPr lang="ru-RU" sz="2200" dirty="0" err="1"/>
              <a:t>сіздердің</a:t>
            </a:r>
            <a:r>
              <a:rPr lang="ru-RU" sz="2200" dirty="0"/>
              <a:t> </a:t>
            </a:r>
            <a:r>
              <a:rPr lang="ru-RU" sz="2200" dirty="0" err="1"/>
              <a:t>міндетіңіз</a:t>
            </a:r>
            <a:r>
              <a:rPr lang="ru-RU" sz="2200" dirty="0"/>
              <a:t> </a:t>
            </a:r>
            <a:r>
              <a:rPr lang="ru-RU" sz="2200" dirty="0" err="1"/>
              <a:t>досыңызды</a:t>
            </a:r>
            <a:r>
              <a:rPr lang="ru-RU" sz="2200" dirty="0"/>
              <a:t>/</a:t>
            </a:r>
            <a:r>
              <a:rPr lang="ru-RU" sz="2200" dirty="0" err="1"/>
              <a:t>құрбыңызды</a:t>
            </a:r>
            <a:r>
              <a:rPr lang="ru-RU" sz="2200" dirty="0"/>
              <a:t> </a:t>
            </a:r>
            <a:r>
              <a:rPr lang="ru-RU" sz="2200" dirty="0" err="1"/>
              <a:t>алкогольдің</a:t>
            </a:r>
            <a:r>
              <a:rPr lang="ru-RU" sz="2200" dirty="0"/>
              <a:t>/</a:t>
            </a:r>
            <a:r>
              <a:rPr lang="ru-RU" sz="2200" dirty="0" err="1"/>
              <a:t>есірткінің</a:t>
            </a:r>
            <a:r>
              <a:rPr lang="ru-RU" sz="2200" dirty="0"/>
              <a:t>/</a:t>
            </a:r>
            <a:r>
              <a:rPr lang="ru-RU" sz="2200" dirty="0" err="1"/>
              <a:t>вейптің</a:t>
            </a:r>
            <a:r>
              <a:rPr lang="ru-RU" sz="2200" dirty="0"/>
              <a:t> </a:t>
            </a:r>
            <a:r>
              <a:rPr lang="ru-RU" sz="2200" dirty="0" err="1"/>
              <a:t>немесе</a:t>
            </a:r>
            <a:r>
              <a:rPr lang="ru-RU" sz="2200" dirty="0"/>
              <a:t> </a:t>
            </a:r>
            <a:r>
              <a:rPr lang="ru-RU" sz="2200" dirty="0" err="1"/>
              <a:t>темекінің</a:t>
            </a:r>
            <a:r>
              <a:rPr lang="ru-RU" sz="2200" dirty="0"/>
              <a:t> </a:t>
            </a:r>
            <a:r>
              <a:rPr lang="ru-RU" sz="2200" dirty="0" err="1"/>
              <a:t>дәмін</a:t>
            </a:r>
            <a:r>
              <a:rPr lang="ru-RU" sz="2200" dirty="0"/>
              <a:t> </a:t>
            </a:r>
            <a:r>
              <a:rPr lang="ru-RU" sz="2200" dirty="0" err="1"/>
              <a:t>татып</a:t>
            </a:r>
            <a:r>
              <a:rPr lang="ru-RU" sz="2200" dirty="0"/>
              <a:t> </a:t>
            </a:r>
            <a:r>
              <a:rPr lang="ru-RU" sz="2200" dirty="0" err="1"/>
              <a:t>көруге</a:t>
            </a:r>
            <a:r>
              <a:rPr lang="ru-RU" sz="2200" dirty="0"/>
              <a:t> </a:t>
            </a:r>
            <a:r>
              <a:rPr lang="ru-RU" sz="2200" dirty="0" err="1"/>
              <a:t>көндіру</a:t>
            </a:r>
            <a:r>
              <a:rPr lang="ru-RU" sz="2200" dirty="0"/>
              <a:t> </a:t>
            </a:r>
            <a:r>
              <a:rPr lang="ru-RU" sz="2200" dirty="0" err="1"/>
              <a:t>болса</a:t>
            </a:r>
            <a:r>
              <a:rPr lang="ru-RU" sz="2200" dirty="0"/>
              <a:t>, не </a:t>
            </a:r>
            <a:r>
              <a:rPr lang="ru-RU" sz="2200" dirty="0" err="1"/>
              <a:t>айтар</a:t>
            </a:r>
            <a:r>
              <a:rPr lang="ru-RU" sz="2200" dirty="0"/>
              <a:t> </a:t>
            </a:r>
            <a:r>
              <a:rPr lang="ru-RU" sz="2200" dirty="0" err="1"/>
              <a:t>едіңіздер</a:t>
            </a:r>
            <a:r>
              <a:rPr lang="ru-RU" sz="2200" dirty="0"/>
              <a:t>? </a:t>
            </a:r>
            <a:endParaRPr sz="2200" dirty="0"/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 r="38436"/>
          <a:stretch/>
        </p:blipFill>
        <p:spPr>
          <a:xfrm>
            <a:off x="1062237" y="2579700"/>
            <a:ext cx="4457830" cy="4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6602067" y="765451"/>
            <a:ext cx="4485861" cy="2292626"/>
          </a:xfrm>
          <a:prstGeom prst="wedgeEllipseCallout">
            <a:avLst>
              <a:gd name="adj1" fmla="val -114333"/>
              <a:gd name="adj2" fmla="val 73772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ӨЗІМІЗДІ САҚТАУ ҮШІН «ЖОҚ» ДЕП ҚАЛАЙ АЙТУҒА БОЛАДЫ</vt:lpstr>
      <vt:lpstr>Қажеттіліктен іс-әрекетке</vt:lpstr>
      <vt:lpstr>Қажеттіліктен іс-әрекетке</vt:lpstr>
      <vt:lpstr>Іс-әрекеттен нәтижеге</vt:lpstr>
      <vt:lpstr>Іс-әрекеттен нәтижеге</vt:lpstr>
      <vt:lpstr>Іс-әрекеттен нәтижеге</vt:lpstr>
      <vt:lpstr>Іс-әрекеттен нәтижеге</vt:lpstr>
      <vt:lpstr>Менің қысымға қарсы «бұлшық етім» </vt:lpstr>
      <vt:lpstr>Мен… деп айтар едім</vt:lpstr>
      <vt:lpstr>Қалай айту керек</vt:lpstr>
      <vt:lpstr>Ойланыңыздар!</vt:lpstr>
      <vt:lpstr>Ойланыңыздар!</vt:lpstr>
      <vt:lpstr>Ойланыңыздар!</vt:lpstr>
      <vt:lpstr>Ойланыңыздар!</vt:lpstr>
      <vt:lpstr>Ойланыңыздар!</vt:lpstr>
      <vt:lpstr>Жай ғана «Жоқ» деп айту керек </vt:lpstr>
      <vt:lpstr>Қалай айту керек</vt:lpstr>
      <vt:lpstr>Менің қысымға қарсы «бұлшық етім»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СКАЗАТЬ «НЕТ»,  ЧТОБЫ СОХРАНИТЬ СЕБЯ</dc:title>
  <dc:creator>Марина Катеева</dc:creator>
  <cp:lastModifiedBy>Lyailya Kydyrova (External)</cp:lastModifiedBy>
  <cp:revision>24</cp:revision>
  <dcterms:created xsi:type="dcterms:W3CDTF">2024-04-26T07:13:16Z</dcterms:created>
  <dcterms:modified xsi:type="dcterms:W3CDTF">2024-07-07T07:36:59Z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2024-07-07T07:26:58Z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60bae992-c750-4dc5-80b5-33d3452ac67a</vt:lpwstr>
  </property>
  <property fmtid="{D5CDD505-2E9C-101B-9397-08002B2CF9AE}" pid="8" name="MSIP_Label_e9fea72e-161c-48c8-8e82-3fc1e9b3162c_ContentBits">
    <vt:lpwstr>0</vt:lpwstr>
  </property>
</Properties>
</file>