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N/9J2o5F5xSXq9i1N6qu3i1Bq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63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Что бы ни делал человек, он делает это для удовлетворения своих потребностей: испытывает голод – ест, жажду – пьёт, одиночество – знакомится, общается, чувствует потребность в познании – учится, в славе – совершает подвиги, в безопасности – прячется и замирает и т.д. </a:t>
            </a: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Давайте подумаем, какую пользу он хочет принести себе, когда курит, выпивает, употребляет наркотики и пр.? Это серьёзный вопрос. Что побуждает человека на эти действия? Какие потребности он хочет удовлетворить?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69843" y="30468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 dirty="0"/>
              <a:t>Өзүңдү сактоо үчүн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altLang="zh-CN" sz="4800" dirty="0"/>
              <a:t>«</a:t>
            </a:r>
            <a:r>
              <a:rPr lang="ru-RU" sz="4800" dirty="0"/>
              <a:t>жок</a:t>
            </a:r>
            <a:r>
              <a:rPr lang="ru-RU" altLang="zh-CN" sz="4800" dirty="0"/>
              <a:t>»</a:t>
            </a:r>
            <a:r>
              <a:rPr lang="ru-RU" sz="4800" dirty="0"/>
              <a:t> деп кантип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dirty="0"/>
              <a:t>айтуу керек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69843" y="5584896"/>
            <a:ext cx="4916556" cy="5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 err="1" smtClean="0"/>
              <a:t>Жаман</a:t>
            </a:r>
            <a:r>
              <a:rPr lang="ru-RU" dirty="0" smtClean="0"/>
              <a:t> </a:t>
            </a:r>
            <a:r>
              <a:rPr lang="ru-RU" dirty="0" err="1" smtClean="0"/>
              <a:t>адаттардын</a:t>
            </a:r>
            <a:r>
              <a:rPr lang="ru-RU" dirty="0" smtClean="0"/>
              <a:t> </a:t>
            </a:r>
            <a:r>
              <a:rPr lang="ru-RU" dirty="0"/>
              <a:t>алдын алуу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9051" y="2877012"/>
            <a:ext cx="6422345" cy="390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938475" y="345833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/>
              <a:t>«</a:t>
            </a:r>
            <a:r>
              <a:rPr lang="ru-RU" dirty="0" err="1" smtClean="0"/>
              <a:t>Жок</a:t>
            </a:r>
            <a:r>
              <a:rPr lang="ru-RU" dirty="0" smtClean="0"/>
              <a:t>»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кантип</a:t>
            </a:r>
            <a:r>
              <a:rPr lang="ru-RU" dirty="0" smtClean="0"/>
              <a:t> </a:t>
            </a:r>
            <a:r>
              <a:rPr lang="ru-RU" dirty="0" err="1" smtClean="0"/>
              <a:t>айтуу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endParaRPr dirty="0"/>
          </a:p>
        </p:txBody>
      </p:sp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838200" y="2012025"/>
            <a:ext cx="6715200" cy="4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 err="1" smtClean="0"/>
              <a:t>Шашпай</a:t>
            </a:r>
            <a:r>
              <a:rPr lang="ru-RU" sz="2200" dirty="0" smtClean="0"/>
              <a:t> </a:t>
            </a:r>
            <a:r>
              <a:rPr lang="ru-RU" sz="2200" dirty="0" err="1" smtClean="0"/>
              <a:t>жоопту</a:t>
            </a:r>
            <a:r>
              <a:rPr lang="ru-RU" sz="2200" dirty="0" smtClean="0"/>
              <a:t> </a:t>
            </a:r>
            <a:r>
              <a:rPr lang="ru-RU" sz="2200" dirty="0" err="1" smtClean="0"/>
              <a:t>создуктуруп</a:t>
            </a:r>
            <a:r>
              <a:rPr lang="ru-RU" sz="2200" dirty="0" smtClean="0"/>
              <a:t> </a:t>
            </a:r>
            <a:r>
              <a:rPr lang="ru-RU" sz="2200" dirty="0" err="1" smtClean="0"/>
              <a:t>койсоң</a:t>
            </a:r>
            <a:r>
              <a:rPr lang="ru-RU" sz="2200" dirty="0"/>
              <a:t>, </a:t>
            </a:r>
            <a:r>
              <a:rPr lang="ru-RU" sz="2200" dirty="0" err="1" smtClean="0"/>
              <a:t>маектешиңер</a:t>
            </a:r>
            <a:r>
              <a:rPr lang="ru-RU" sz="2200" dirty="0" smtClean="0"/>
              <a:t> </a:t>
            </a:r>
            <a:r>
              <a:rPr lang="ru-RU" sz="2200" dirty="0" err="1" smtClean="0"/>
              <a:t>өзү</a:t>
            </a:r>
            <a:r>
              <a:rPr lang="ru-RU" sz="2200" dirty="0" smtClean="0"/>
              <a:t> эле </a:t>
            </a:r>
            <a:r>
              <a:rPr lang="ru-RU" sz="2200" dirty="0" err="1" smtClean="0"/>
              <a:t>силерге</a:t>
            </a:r>
            <a:r>
              <a:rPr lang="ru-RU" sz="2200" dirty="0" smtClean="0"/>
              <a:t> кайра </a:t>
            </a:r>
            <a:r>
              <a:rPr lang="ru-RU" sz="2200" dirty="0" err="1" smtClean="0"/>
              <a:t>кайрылбай</a:t>
            </a:r>
            <a:r>
              <a:rPr lang="ru-RU" sz="2200" dirty="0" smtClean="0"/>
              <a:t> калган </a:t>
            </a:r>
            <a:r>
              <a:rPr lang="ru-RU" sz="2200" dirty="0" err="1" smtClean="0"/>
              <a:t>жагдайлар</a:t>
            </a:r>
            <a:r>
              <a:rPr lang="ru-RU" sz="2200" dirty="0" smtClean="0"/>
              <a:t> болот.  </a:t>
            </a:r>
            <a:endParaRPr lang="ru-RU" sz="2200" dirty="0"/>
          </a:p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 err="1" smtClean="0"/>
              <a:t>Бул</a:t>
            </a:r>
            <a:r>
              <a:rPr lang="ru-RU" sz="2200" dirty="0" smtClean="0"/>
              <a:t> </a:t>
            </a:r>
            <a:r>
              <a:rPr lang="ru-RU" sz="2200" dirty="0" err="1" smtClean="0"/>
              <a:t>жерде</a:t>
            </a:r>
            <a:r>
              <a:rPr lang="ru-RU" sz="2200" dirty="0" smtClean="0"/>
              <a:t> юмор </a:t>
            </a:r>
            <a:r>
              <a:rPr lang="ru-RU" sz="2200" dirty="0"/>
              <a:t>жардамга келиши мүмкүн.  </a:t>
            </a:r>
          </a:p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/>
              <a:t>«</a:t>
            </a:r>
            <a:r>
              <a:rPr lang="ru-RU" sz="2200" dirty="0" smtClean="0"/>
              <a:t>Мага </a:t>
            </a:r>
            <a:r>
              <a:rPr lang="ru-RU" sz="2200" dirty="0" err="1" smtClean="0"/>
              <a:t>кам</a:t>
            </a:r>
            <a:r>
              <a:rPr lang="ru-RU" sz="2200" dirty="0" smtClean="0"/>
              <a:t> </a:t>
            </a:r>
            <a:r>
              <a:rPr lang="ru-RU" sz="2200" dirty="0" err="1" smtClean="0"/>
              <a:t>көргөнүңө</a:t>
            </a:r>
            <a:r>
              <a:rPr lang="ru-RU" sz="2200" dirty="0" smtClean="0"/>
              <a:t> </a:t>
            </a:r>
            <a:r>
              <a:rPr lang="ru-RU" sz="2200" dirty="0" err="1" smtClean="0"/>
              <a:t>рахмат</a:t>
            </a:r>
            <a:r>
              <a:rPr lang="ru-RU" sz="2200" dirty="0"/>
              <a:t>, бирок мен башка </a:t>
            </a:r>
            <a:r>
              <a:rPr lang="ru-RU" sz="2200" dirty="0" err="1" smtClean="0"/>
              <a:t>жолду</a:t>
            </a:r>
            <a:r>
              <a:rPr lang="ru-RU" sz="2200" dirty="0" smtClean="0"/>
              <a:t> </a:t>
            </a:r>
            <a:r>
              <a:rPr lang="ru-RU" sz="2200" dirty="0"/>
              <a:t>табам. </a:t>
            </a:r>
            <a:r>
              <a:rPr lang="ru-RU" sz="2200" dirty="0" err="1" smtClean="0"/>
              <a:t>Андыктан</a:t>
            </a:r>
            <a:r>
              <a:rPr lang="ru-RU" sz="2200" dirty="0" smtClean="0"/>
              <a:t>, </a:t>
            </a:r>
            <a:r>
              <a:rPr lang="ru-RU" sz="2200" dirty="0" err="1"/>
              <a:t>жок</a:t>
            </a:r>
            <a:r>
              <a:rPr lang="ru-RU" sz="2200" dirty="0" smtClean="0"/>
              <a:t>».  </a:t>
            </a:r>
            <a:endParaRPr lang="ru-RU" sz="2200" dirty="0"/>
          </a:p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/>
              <a:t>«</a:t>
            </a:r>
            <a:r>
              <a:rPr lang="ru-RU" sz="2200" dirty="0" err="1" smtClean="0"/>
              <a:t>Эгерде</a:t>
            </a:r>
            <a:r>
              <a:rPr lang="ru-RU" sz="2200" dirty="0" smtClean="0"/>
              <a:t> </a:t>
            </a:r>
            <a:r>
              <a:rPr lang="ru-RU" sz="2200" dirty="0" err="1" smtClean="0"/>
              <a:t>биздин</a:t>
            </a:r>
            <a:r>
              <a:rPr lang="ru-RU" sz="2200" dirty="0" smtClean="0"/>
              <a:t> сени </a:t>
            </a:r>
            <a:r>
              <a:rPr lang="ru-RU" sz="2200" dirty="0" err="1" smtClean="0"/>
              <a:t>сыйлашыбызды</a:t>
            </a:r>
            <a:r>
              <a:rPr lang="ru-RU" sz="2200" dirty="0" smtClean="0"/>
              <a:t> </a:t>
            </a:r>
            <a:r>
              <a:rPr lang="ru-RU" sz="2200" dirty="0"/>
              <a:t>кааласаң, анда...» </a:t>
            </a:r>
            <a:r>
              <a:rPr lang="ru-RU" sz="2200" dirty="0" err="1" smtClean="0"/>
              <a:t>деген</a:t>
            </a:r>
            <a:r>
              <a:rPr lang="ru-RU" sz="2200" dirty="0" smtClean="0"/>
              <a:t> </a:t>
            </a:r>
            <a:r>
              <a:rPr lang="ru-RU" sz="2200" dirty="0" err="1" smtClean="0"/>
              <a:t>сөзгө</a:t>
            </a:r>
            <a:r>
              <a:rPr lang="ru-RU" sz="2200" dirty="0" smtClean="0"/>
              <a:t> </a:t>
            </a:r>
            <a:r>
              <a:rPr lang="ru-RU" sz="2200" dirty="0" err="1" smtClean="0"/>
              <a:t>мындай</a:t>
            </a:r>
            <a:r>
              <a:rPr lang="ru-RU" sz="2200" dirty="0" smtClean="0"/>
              <a:t> </a:t>
            </a:r>
            <a:r>
              <a:rPr lang="ru-RU" sz="2200" dirty="0" err="1" smtClean="0"/>
              <a:t>деп</a:t>
            </a:r>
            <a:r>
              <a:rPr lang="ru-RU" sz="2200" dirty="0" smtClean="0"/>
              <a:t> </a:t>
            </a:r>
            <a:r>
              <a:rPr lang="ru-RU" sz="2200" dirty="0" err="1"/>
              <a:t>жооп</a:t>
            </a:r>
            <a:r>
              <a:rPr lang="ru-RU" sz="2200" dirty="0"/>
              <a:t> </a:t>
            </a:r>
            <a:r>
              <a:rPr lang="ru-RU" sz="2200" dirty="0" smtClean="0"/>
              <a:t>берсе болот: </a:t>
            </a:r>
            <a:r>
              <a:rPr lang="ru-RU" sz="2200" dirty="0"/>
              <a:t>«</a:t>
            </a:r>
            <a:r>
              <a:rPr lang="ru-RU" sz="2200" dirty="0" err="1" smtClean="0"/>
              <a:t>Эгерде</a:t>
            </a:r>
            <a:r>
              <a:rPr lang="ru-RU" sz="2200" dirty="0" smtClean="0"/>
              <a:t> </a:t>
            </a:r>
            <a:r>
              <a:rPr lang="ru-RU" sz="2200" dirty="0"/>
              <a:t>сен мени сыйласаң, </a:t>
            </a:r>
            <a:r>
              <a:rPr lang="ru-RU" sz="2200" dirty="0" err="1"/>
              <a:t>анда</a:t>
            </a:r>
            <a:r>
              <a:rPr lang="ru-RU" sz="2200" dirty="0"/>
              <a:t> </a:t>
            </a:r>
            <a:r>
              <a:rPr lang="ru-RU" sz="2200" dirty="0" smtClean="0"/>
              <a:t>сага </a:t>
            </a:r>
            <a:r>
              <a:rPr lang="ru-RU" sz="2200" dirty="0" err="1" smtClean="0"/>
              <a:t>менин</a:t>
            </a:r>
            <a:r>
              <a:rPr lang="ru-RU" sz="2200" dirty="0" smtClean="0"/>
              <a:t> </a:t>
            </a:r>
            <a:r>
              <a:rPr lang="ru-RU" sz="2200" dirty="0" err="1" smtClean="0"/>
              <a:t>пикирим</a:t>
            </a:r>
            <a:r>
              <a:rPr lang="ru-RU" sz="2200" dirty="0" smtClean="0"/>
              <a:t> </a:t>
            </a:r>
            <a:r>
              <a:rPr lang="ru-RU" sz="2200" dirty="0" err="1" smtClean="0"/>
              <a:t>баалуу</a:t>
            </a:r>
            <a:r>
              <a:rPr lang="ru-RU" sz="2200" dirty="0" smtClean="0"/>
              <a:t> </a:t>
            </a:r>
            <a:r>
              <a:rPr lang="ru-RU" sz="2200" dirty="0" err="1" smtClean="0"/>
              <a:t>болуу</a:t>
            </a:r>
            <a:r>
              <a:rPr lang="ru-RU" sz="2200" dirty="0" smtClean="0"/>
              <a:t> </a:t>
            </a:r>
            <a:r>
              <a:rPr lang="ru-RU" sz="2200" dirty="0" err="1" smtClean="0"/>
              <a:t>керек</a:t>
            </a:r>
            <a:r>
              <a:rPr lang="ru-RU" sz="2200" dirty="0" smtClean="0"/>
              <a:t> эле</a:t>
            </a:r>
            <a:r>
              <a:rPr lang="ru-RU" sz="2200" dirty="0" smtClean="0"/>
              <a:t>». </a:t>
            </a:r>
            <a:endParaRPr lang="ru-RU" sz="2200" dirty="0" smtClean="0"/>
          </a:p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 err="1" smtClean="0"/>
              <a:t>Тыным</a:t>
            </a:r>
            <a:r>
              <a:rPr lang="ru-RU" sz="2200" dirty="0" smtClean="0"/>
              <a:t> </a:t>
            </a:r>
            <a:r>
              <a:rPr lang="ru-RU" sz="2200" dirty="0" err="1" smtClean="0"/>
              <a:t>алуу</a:t>
            </a:r>
            <a:r>
              <a:rPr lang="ru-RU" sz="2200" dirty="0" smtClean="0"/>
              <a:t> : </a:t>
            </a:r>
            <a:r>
              <a:rPr lang="ru-RU" sz="2200" dirty="0"/>
              <a:t>«Мен </a:t>
            </a:r>
            <a:r>
              <a:rPr lang="ru-RU" sz="2200" dirty="0" err="1" smtClean="0"/>
              <a:t>ойлонуп</a:t>
            </a:r>
            <a:r>
              <a:rPr lang="ru-RU" sz="2200" dirty="0" smtClean="0"/>
              <a:t> </a:t>
            </a:r>
            <a:r>
              <a:rPr lang="ru-RU" sz="2200" dirty="0" err="1" smtClean="0"/>
              <a:t>көрүшүм</a:t>
            </a:r>
            <a:r>
              <a:rPr lang="ru-RU" sz="2200" dirty="0" smtClean="0"/>
              <a:t> </a:t>
            </a:r>
            <a:r>
              <a:rPr lang="ru-RU" sz="2200" dirty="0"/>
              <a:t>керек. Мага убакыт </a:t>
            </a:r>
            <a:r>
              <a:rPr lang="ru-RU" sz="2200" dirty="0" err="1"/>
              <a:t>бер</a:t>
            </a:r>
            <a:r>
              <a:rPr lang="ru-RU" sz="2200" dirty="0" smtClean="0"/>
              <a:t>». </a:t>
            </a:r>
            <a:endParaRPr sz="2200" dirty="0"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r="5937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 l="47501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name="adj1" fmla="val 45731"/>
              <a:gd name="adj2" fmla="val 270593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ЖОК!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 err="1" smtClean="0"/>
              <a:t>Ойлон</a:t>
            </a:r>
            <a:r>
              <a:rPr lang="ru-RU" altLang="zh-CN" dirty="0" smtClean="0"/>
              <a:t>!</a:t>
            </a:r>
            <a:endParaRPr dirty="0"/>
          </a:p>
        </p:txBody>
      </p:sp>
      <p:sp>
        <p:nvSpPr>
          <p:cNvPr id="242" name="Google Shape;2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l="19586" t="36551" r="22505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838188" y="3194702"/>
            <a:ext cx="3486600" cy="161040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693500" y="114350"/>
            <a:ext cx="43287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632677" y="3769050"/>
            <a:ext cx="2055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укмуш</a:t>
            </a:r>
            <a:r>
              <a:rPr lang="ru-RU" sz="2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5455971" y="791645"/>
            <a:ext cx="299475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Эмне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укмуш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lang="ru-RU" sz="22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Бул мен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укмушпу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lang="ru-RU" sz="22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 ким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үчүн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кыйын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болгум келет?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 smtClean="0"/>
              <a:t>Ойлон</a:t>
            </a:r>
            <a:r>
              <a:rPr lang="ru-RU" dirty="0" smtClean="0"/>
              <a:t>!</a:t>
            </a:r>
            <a:endParaRPr dirty="0"/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3916550" y="114350"/>
            <a:ext cx="54966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838200" y="3504244"/>
            <a:ext cx="286468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Алсыз</a:t>
            </a:r>
            <a:r>
              <a:rPr lang="ru-RU" sz="2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адам гана баш </a:t>
            </a:r>
            <a:r>
              <a:rPr lang="ru-RU" sz="24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тартат</a:t>
            </a:r>
            <a:r>
              <a:rPr lang="ru-RU" sz="2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450214" y="518005"/>
            <a:ext cx="4084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Күч эмнеде?  </a:t>
            </a:r>
          </a:p>
          <a:p>
            <a:pPr lvl="0" algn="ctr">
              <a:buSzPts val="2000"/>
            </a:pP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өзүмдүн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абалымды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smtClean="0">
                <a:latin typeface="Calibri"/>
                <a:ea typeface="Calibri"/>
                <a:cs typeface="Calibri"/>
                <a:sym typeface="Calibri"/>
              </a:rPr>
              <a:t>башка </a:t>
            </a:r>
            <a:r>
              <a:rPr lang="ru-RU" sz="2200" i="1" dirty="0" err="1" smtClean="0">
                <a:latin typeface="Calibri"/>
                <a:ea typeface="Calibri"/>
                <a:cs typeface="Calibri"/>
                <a:sym typeface="Calibri"/>
              </a:rPr>
              <a:t>адамдарга</a:t>
            </a:r>
            <a:r>
              <a:rPr lang="ru-RU" sz="2200" i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зыяндуу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>
                <a:latin typeface="Calibri"/>
                <a:ea typeface="Calibri"/>
                <a:cs typeface="Calibri"/>
                <a:sym typeface="Calibri"/>
              </a:rPr>
              <a:t>заттарга</a:t>
            </a:r>
            <a:r>
              <a:rPr lang="ru-RU" sz="22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 smtClean="0">
                <a:latin typeface="Calibri"/>
                <a:ea typeface="Calibri"/>
                <a:cs typeface="Calibri"/>
                <a:sym typeface="Calibri"/>
              </a:rPr>
              <a:t>башкартып</a:t>
            </a:r>
            <a:r>
              <a:rPr lang="ru-RU" sz="2200" i="1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i="1" dirty="0" err="1" smtClean="0"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22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 smtClean="0">
                <a:latin typeface="Calibri"/>
                <a:ea typeface="Calibri"/>
                <a:cs typeface="Calibri"/>
                <a:sym typeface="Calibri"/>
              </a:rPr>
              <a:t>өмүрүмө</a:t>
            </a:r>
            <a:r>
              <a:rPr lang="ru-RU" sz="22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i="1" dirty="0" err="1" smtClean="0">
                <a:latin typeface="Calibri"/>
                <a:ea typeface="Calibri"/>
                <a:cs typeface="Calibri"/>
                <a:sym typeface="Calibri"/>
              </a:rPr>
              <a:t>өзүм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ээ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боло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албай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калышымдабы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 err="1" smtClean="0"/>
              <a:t>Ойлон</a:t>
            </a:r>
            <a:r>
              <a:rPr lang="ru-RU" altLang="zh-CN" dirty="0" smtClean="0"/>
              <a:t>!</a:t>
            </a:r>
            <a:endParaRPr dirty="0"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4028900" y="114350"/>
            <a:ext cx="5584500" cy="28011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838200" y="3278433"/>
            <a:ext cx="280093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Аларга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болсо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демек сага 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болот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Сен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алардан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кем эмессиң!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4716309" y="671894"/>
            <a:ext cx="4048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Ооба, 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кем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эмесмин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мага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 болот, бирок мен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мындан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баш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тартууну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тандадым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бул менин эрким жана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тандоо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эркиндигим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ушунда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 err="1" smtClean="0"/>
              <a:t>Ойлон</a:t>
            </a:r>
            <a:r>
              <a:rPr lang="ru-RU" altLang="zh-CN" dirty="0" smtClean="0"/>
              <a:t>!</a:t>
            </a:r>
            <a:endParaRPr dirty="0"/>
          </a:p>
        </p:txBody>
      </p:sp>
      <p:sp>
        <p:nvSpPr>
          <p:cNvPr id="275" name="Google Shape;2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4212825" y="114350"/>
            <a:ext cx="5477700" cy="3138000"/>
          </a:xfrm>
          <a:prstGeom prst="cloudCallout">
            <a:avLst>
              <a:gd name="adj1" fmla="val 64138"/>
              <a:gd name="adj2" fmla="val 43526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86398" y="3278543"/>
            <a:ext cx="299837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Баары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кандай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болсо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сен да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ошондой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бол!  </a:t>
            </a:r>
            <a:endParaRPr lang="ru-RU" sz="22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Жамааттан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бөлүнүп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жарылба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855808" y="543322"/>
            <a:ext cx="408309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Өзүнө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жана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өзгөлөргө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кам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көрбөгөн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жамаатта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болгум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келеби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жерден башка </a:t>
            </a:r>
            <a:r>
              <a:rPr lang="ru-RU" sz="2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жерден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таба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албаган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эмнени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алам? Муну 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 башка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жол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ала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аламбы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1871330" y="114350"/>
            <a:ext cx="10249345" cy="3833873"/>
          </a:xfrm>
          <a:prstGeom prst="cloudCallout">
            <a:avLst>
              <a:gd name="adj1" fmla="val 32749"/>
              <a:gd name="adj2" fmla="val 62118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59757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 err="1" smtClean="0"/>
              <a:t>Ойлон</a:t>
            </a:r>
            <a:r>
              <a:rPr lang="ru-RU" altLang="zh-CN" dirty="0" smtClean="0"/>
              <a:t>!</a:t>
            </a:r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41097" y="4025900"/>
            <a:ext cx="2743200" cy="1387200"/>
          </a:xfrm>
          <a:prstGeom prst="wedgeEllipseCallout">
            <a:avLst>
              <a:gd name="adj1" fmla="val -48510"/>
              <a:gd name="adj2" fmla="val 45521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1082153" y="4372498"/>
            <a:ext cx="2402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Мунун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тамашасы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кызык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экен</a:t>
            </a:r>
            <a:r>
              <a:rPr lang="ru-RU" sz="22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2596998" y="791263"/>
            <a:ext cx="9019927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Ооба,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балким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мен,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мындай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сезимдерге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кабылган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эмесмин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бирок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кеп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баасында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ошого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татыктуубу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Тандоо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биз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дайыма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нерсени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алабыз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бир нерсени жоготобуз.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Мында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мен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кандайдыр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бир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убактылуу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аркандап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алып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кийинки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жашоомдо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мени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башкарып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алган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сезимдерге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кабылам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ru-RU" sz="21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Чечим кабыл </a:t>
            </a: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алууда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эркимди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ден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соолугумду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1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жакшы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100" b="0" i="1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мамилелерди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жоготом...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Сөзсүз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ойлонуп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көрүү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керек</a:t>
            </a:r>
            <a:r>
              <a:rPr lang="ru-RU" sz="21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l="19585" t="36552" r="22504"/>
          <a:stretch/>
        </p:blipFill>
        <p:spPr>
          <a:xfrm>
            <a:off x="7500175" y="3425800"/>
            <a:ext cx="4620500" cy="34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Жөн</a:t>
            </a:r>
            <a:r>
              <a:rPr lang="ru-RU" dirty="0"/>
              <a:t> </a:t>
            </a:r>
            <a:r>
              <a:rPr lang="ru-RU" dirty="0" err="1" smtClean="0"/>
              <a:t>гана</a:t>
            </a:r>
            <a:r>
              <a:rPr lang="ru-RU" dirty="0" smtClean="0"/>
              <a:t>: «</a:t>
            </a:r>
            <a:r>
              <a:rPr lang="ru-RU" dirty="0" err="1" smtClean="0"/>
              <a:t>жок</a:t>
            </a:r>
            <a:r>
              <a:rPr lang="ru-RU" dirty="0" smtClean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 smtClean="0"/>
              <a:t>айт</a:t>
            </a:r>
            <a:r>
              <a:rPr lang="ru-RU" dirty="0" smtClean="0"/>
              <a:t>!</a:t>
            </a:r>
            <a:endParaRPr dirty="0"/>
          </a:p>
        </p:txBody>
      </p:sp>
      <p:sp>
        <p:nvSpPr>
          <p:cNvPr id="298" name="Google Shape;298;p16"/>
          <p:cNvSpPr txBox="1"/>
          <p:nvPr/>
        </p:nvSpPr>
        <p:spPr>
          <a:xfrm>
            <a:off x="1187921" y="1439726"/>
            <a:ext cx="101658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сөздү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жайынча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так,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маектешиңден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көзүңдү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албай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айтууга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аракет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кылуу керек.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Кээде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баш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тартууну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кол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жаңсоо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менен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коюу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дагы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жардам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берет.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51650" y="3274250"/>
            <a:ext cx="2089800" cy="26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 l="21197" t="11024" r="26462"/>
          <a:stretch/>
        </p:blipFill>
        <p:spPr>
          <a:xfrm>
            <a:off x="196825" y="2821525"/>
            <a:ext cx="3561475" cy="403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 r="38436"/>
          <a:stretch/>
        </p:blipFill>
        <p:spPr>
          <a:xfrm>
            <a:off x="6685550" y="3186325"/>
            <a:ext cx="2420125" cy="228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/>
          <p:nvPr/>
        </p:nvSpPr>
        <p:spPr>
          <a:xfrm flipH="1">
            <a:off x="5603150" y="2630600"/>
            <a:ext cx="6011100" cy="4036500"/>
          </a:xfrm>
          <a:prstGeom prst="cloudCallout">
            <a:avLst>
              <a:gd name="adj1" fmla="val 92325"/>
              <a:gd name="adj2" fmla="val -25717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body" idx="1"/>
          </p:nvPr>
        </p:nvSpPr>
        <p:spPr>
          <a:xfrm>
            <a:off x="838200" y="2025025"/>
            <a:ext cx="6910500" cy="4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ru-RU" sz="2200" dirty="0" err="1"/>
              <a:t>Шашпай</a:t>
            </a:r>
            <a:r>
              <a:rPr lang="ru-RU" sz="2200" dirty="0"/>
              <a:t> </a:t>
            </a:r>
            <a:r>
              <a:rPr lang="ru-RU" sz="2200" dirty="0" err="1"/>
              <a:t>жоопту</a:t>
            </a:r>
            <a:r>
              <a:rPr lang="ru-RU" sz="2200" dirty="0"/>
              <a:t> </a:t>
            </a:r>
            <a:r>
              <a:rPr lang="ru-RU" sz="2200" dirty="0" err="1"/>
              <a:t>создуктуруп</a:t>
            </a:r>
            <a:r>
              <a:rPr lang="ru-RU" sz="2200" dirty="0"/>
              <a:t> </a:t>
            </a:r>
            <a:r>
              <a:rPr lang="ru-RU" sz="2200" dirty="0" err="1"/>
              <a:t>койсоң</a:t>
            </a:r>
            <a:r>
              <a:rPr lang="ru-RU" sz="2200" dirty="0"/>
              <a:t>, </a:t>
            </a:r>
            <a:r>
              <a:rPr lang="ru-RU" sz="2200" dirty="0" err="1"/>
              <a:t>маектешиңер</a:t>
            </a:r>
            <a:r>
              <a:rPr lang="ru-RU" sz="2200" dirty="0"/>
              <a:t> </a:t>
            </a:r>
            <a:r>
              <a:rPr lang="ru-RU" sz="2200" dirty="0" err="1"/>
              <a:t>өзү</a:t>
            </a:r>
            <a:r>
              <a:rPr lang="ru-RU" sz="2200" dirty="0"/>
              <a:t> эле </a:t>
            </a:r>
            <a:r>
              <a:rPr lang="ru-RU" sz="2200" dirty="0" err="1"/>
              <a:t>силерге</a:t>
            </a:r>
            <a:r>
              <a:rPr lang="ru-RU" sz="2200" dirty="0"/>
              <a:t> кайра </a:t>
            </a:r>
            <a:r>
              <a:rPr lang="ru-RU" sz="2200" dirty="0" err="1"/>
              <a:t>кайрылбай</a:t>
            </a:r>
            <a:r>
              <a:rPr lang="ru-RU" sz="2200" dirty="0"/>
              <a:t> калган </a:t>
            </a:r>
            <a:r>
              <a:rPr lang="ru-RU" sz="2200" dirty="0" err="1"/>
              <a:t>жагдайлар</a:t>
            </a:r>
            <a:r>
              <a:rPr lang="ru-RU" sz="2200" dirty="0"/>
              <a:t> болот.  </a:t>
            </a:r>
          </a:p>
          <a:p>
            <a:pPr marL="228600" lvl="0" indent="-190500">
              <a:lnSpc>
                <a:spcPct val="100000"/>
              </a:lnSpc>
              <a:spcBef>
                <a:spcPts val="300"/>
              </a:spcBef>
              <a:buSzPts val="2200"/>
            </a:pPr>
            <a:r>
              <a:rPr lang="ru-RU" sz="2200" dirty="0" err="1"/>
              <a:t>Бул</a:t>
            </a:r>
            <a:r>
              <a:rPr lang="ru-RU" sz="2200" dirty="0"/>
              <a:t> </a:t>
            </a:r>
            <a:r>
              <a:rPr lang="ru-RU" sz="2200" dirty="0" err="1"/>
              <a:t>жерде</a:t>
            </a:r>
            <a:r>
              <a:rPr lang="ru-RU" sz="2200" dirty="0"/>
              <a:t> юмор </a:t>
            </a:r>
            <a:r>
              <a:rPr lang="ru-RU" sz="2200" dirty="0" err="1"/>
              <a:t>жардамга</a:t>
            </a:r>
            <a:r>
              <a:rPr lang="ru-RU" sz="2200" dirty="0"/>
              <a:t> </a:t>
            </a:r>
            <a:r>
              <a:rPr lang="ru-RU" sz="2200" dirty="0" err="1"/>
              <a:t>келиши</a:t>
            </a:r>
            <a:r>
              <a:rPr lang="ru-RU" sz="2200" dirty="0"/>
              <a:t> </a:t>
            </a:r>
            <a:r>
              <a:rPr lang="ru-RU" sz="2200" dirty="0" err="1"/>
              <a:t>мүмкүн</a:t>
            </a:r>
            <a:r>
              <a:rPr lang="ru-RU" sz="2200" dirty="0"/>
              <a:t>.  </a:t>
            </a:r>
          </a:p>
          <a:p>
            <a:pPr marL="228600" lvl="0" indent="-190500">
              <a:lnSpc>
                <a:spcPct val="100000"/>
              </a:lnSpc>
              <a:spcBef>
                <a:spcPts val="300"/>
              </a:spcBef>
              <a:buSzPts val="2200"/>
            </a:pPr>
            <a:r>
              <a:rPr lang="ru-RU" sz="2200" dirty="0"/>
              <a:t>«Мага </a:t>
            </a:r>
            <a:r>
              <a:rPr lang="ru-RU" sz="2200" dirty="0" err="1"/>
              <a:t>кам</a:t>
            </a:r>
            <a:r>
              <a:rPr lang="ru-RU" sz="2200" dirty="0"/>
              <a:t> </a:t>
            </a:r>
            <a:r>
              <a:rPr lang="ru-RU" sz="2200" dirty="0" err="1"/>
              <a:t>көргөнүңө</a:t>
            </a:r>
            <a:r>
              <a:rPr lang="ru-RU" sz="2200" dirty="0"/>
              <a:t> </a:t>
            </a:r>
            <a:r>
              <a:rPr lang="ru-RU" sz="2200" dirty="0" err="1"/>
              <a:t>рахмат</a:t>
            </a:r>
            <a:r>
              <a:rPr lang="ru-RU" sz="2200" dirty="0"/>
              <a:t>, бирок мен башка </a:t>
            </a:r>
            <a:r>
              <a:rPr lang="ru-RU" sz="2200" dirty="0" err="1"/>
              <a:t>жолду</a:t>
            </a:r>
            <a:r>
              <a:rPr lang="ru-RU" sz="2200" dirty="0"/>
              <a:t> </a:t>
            </a:r>
            <a:r>
              <a:rPr lang="ru-RU" sz="2200" dirty="0" err="1"/>
              <a:t>табам</a:t>
            </a:r>
            <a:r>
              <a:rPr lang="ru-RU" sz="2200" dirty="0"/>
              <a:t>. </a:t>
            </a:r>
            <a:r>
              <a:rPr lang="ru-RU" sz="2200" dirty="0" err="1"/>
              <a:t>Андыктан</a:t>
            </a:r>
            <a:r>
              <a:rPr lang="ru-RU" sz="2200" dirty="0"/>
              <a:t>, </a:t>
            </a:r>
            <a:r>
              <a:rPr lang="ru-RU" sz="2200" dirty="0" err="1"/>
              <a:t>жок</a:t>
            </a:r>
            <a:r>
              <a:rPr lang="ru-RU" sz="2200" dirty="0" smtClean="0"/>
              <a:t>».  </a:t>
            </a:r>
            <a:endParaRPr lang="ru-RU" sz="2200" dirty="0"/>
          </a:p>
          <a:p>
            <a:pPr marL="228600" lvl="0" indent="-190500">
              <a:lnSpc>
                <a:spcPct val="100000"/>
              </a:lnSpc>
              <a:spcBef>
                <a:spcPts val="300"/>
              </a:spcBef>
              <a:buSzPts val="2200"/>
            </a:pPr>
            <a:r>
              <a:rPr lang="ru-RU" sz="2200" dirty="0"/>
              <a:t>«</a:t>
            </a:r>
            <a:r>
              <a:rPr lang="ru-RU" sz="2200" dirty="0" err="1"/>
              <a:t>Эгерде</a:t>
            </a:r>
            <a:r>
              <a:rPr lang="ru-RU" sz="2200" dirty="0"/>
              <a:t> </a:t>
            </a:r>
            <a:r>
              <a:rPr lang="ru-RU" sz="2200" dirty="0" err="1"/>
              <a:t>биздин</a:t>
            </a:r>
            <a:r>
              <a:rPr lang="ru-RU" sz="2200" dirty="0"/>
              <a:t> сени </a:t>
            </a:r>
            <a:r>
              <a:rPr lang="ru-RU" sz="2200" dirty="0" err="1"/>
              <a:t>сыйлашыбызды</a:t>
            </a:r>
            <a:r>
              <a:rPr lang="ru-RU" sz="2200" dirty="0"/>
              <a:t> </a:t>
            </a:r>
            <a:r>
              <a:rPr lang="ru-RU" sz="2200" dirty="0" err="1"/>
              <a:t>кааласаң</a:t>
            </a:r>
            <a:r>
              <a:rPr lang="ru-RU" sz="2200" dirty="0"/>
              <a:t>, </a:t>
            </a:r>
            <a:r>
              <a:rPr lang="ru-RU" sz="2200" dirty="0" err="1"/>
              <a:t>анда</a:t>
            </a:r>
            <a:r>
              <a:rPr lang="ru-RU" sz="2200" dirty="0"/>
              <a:t>...» </a:t>
            </a:r>
            <a:r>
              <a:rPr lang="ru-RU" sz="2200" dirty="0" err="1"/>
              <a:t>деген</a:t>
            </a:r>
            <a:r>
              <a:rPr lang="ru-RU" sz="2200" dirty="0"/>
              <a:t> </a:t>
            </a:r>
            <a:r>
              <a:rPr lang="ru-RU" sz="2200" dirty="0" err="1"/>
              <a:t>сөзгө</a:t>
            </a:r>
            <a:r>
              <a:rPr lang="ru-RU" sz="2200" dirty="0"/>
              <a:t> </a:t>
            </a:r>
            <a:r>
              <a:rPr lang="ru-RU" sz="2200" dirty="0" err="1"/>
              <a:t>мындай</a:t>
            </a:r>
            <a:r>
              <a:rPr lang="ru-RU" sz="2200" dirty="0"/>
              <a:t> </a:t>
            </a:r>
            <a:r>
              <a:rPr lang="ru-RU" sz="2200" dirty="0" err="1"/>
              <a:t>деп</a:t>
            </a:r>
            <a:r>
              <a:rPr lang="ru-RU" sz="2200" dirty="0"/>
              <a:t> </a:t>
            </a:r>
            <a:r>
              <a:rPr lang="ru-RU" sz="2200" dirty="0" err="1"/>
              <a:t>жооп</a:t>
            </a:r>
            <a:r>
              <a:rPr lang="ru-RU" sz="2200" dirty="0"/>
              <a:t> берсе болот: «</a:t>
            </a:r>
            <a:r>
              <a:rPr lang="ru-RU" sz="2200" dirty="0" err="1"/>
              <a:t>Эгерде</a:t>
            </a:r>
            <a:r>
              <a:rPr lang="ru-RU" sz="2200" dirty="0"/>
              <a:t> сен </a:t>
            </a:r>
            <a:r>
              <a:rPr lang="ru-RU" sz="2200" dirty="0" err="1"/>
              <a:t>мени</a:t>
            </a:r>
            <a:r>
              <a:rPr lang="ru-RU" sz="2200" dirty="0"/>
              <a:t> </a:t>
            </a:r>
            <a:r>
              <a:rPr lang="ru-RU" sz="2200" dirty="0" err="1"/>
              <a:t>сыйласаң</a:t>
            </a:r>
            <a:r>
              <a:rPr lang="ru-RU" sz="2200" dirty="0"/>
              <a:t>, </a:t>
            </a:r>
            <a:r>
              <a:rPr lang="ru-RU" sz="2200" dirty="0" err="1"/>
              <a:t>анда</a:t>
            </a:r>
            <a:r>
              <a:rPr lang="ru-RU" sz="2200" dirty="0"/>
              <a:t> сага </a:t>
            </a:r>
            <a:r>
              <a:rPr lang="ru-RU" sz="2200" dirty="0" err="1"/>
              <a:t>менин</a:t>
            </a:r>
            <a:r>
              <a:rPr lang="ru-RU" sz="2200" dirty="0"/>
              <a:t> </a:t>
            </a:r>
            <a:r>
              <a:rPr lang="ru-RU" sz="2200" dirty="0" err="1"/>
              <a:t>пикирим</a:t>
            </a:r>
            <a:r>
              <a:rPr lang="ru-RU" sz="2200" dirty="0"/>
              <a:t> </a:t>
            </a:r>
            <a:r>
              <a:rPr lang="ru-RU" sz="2200" dirty="0" err="1"/>
              <a:t>баалуу</a:t>
            </a:r>
            <a:r>
              <a:rPr lang="ru-RU" sz="2200" dirty="0"/>
              <a:t> </a:t>
            </a:r>
            <a:r>
              <a:rPr lang="ru-RU" sz="2200" dirty="0" err="1"/>
              <a:t>болуу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 эле</a:t>
            </a:r>
            <a:r>
              <a:rPr lang="ru-RU" sz="2200" dirty="0" smtClean="0"/>
              <a:t>». </a:t>
            </a:r>
            <a:endParaRPr lang="ru-RU" sz="2200" dirty="0"/>
          </a:p>
          <a:p>
            <a:pPr marL="228600" lvl="0" indent="-190500">
              <a:lnSpc>
                <a:spcPct val="100000"/>
              </a:lnSpc>
              <a:spcBef>
                <a:spcPts val="300"/>
              </a:spcBef>
              <a:buSzPts val="2200"/>
            </a:pPr>
            <a:r>
              <a:rPr lang="ru-RU" sz="2200" dirty="0" err="1"/>
              <a:t>Тыным</a:t>
            </a:r>
            <a:r>
              <a:rPr lang="ru-RU" sz="2200" dirty="0"/>
              <a:t> </a:t>
            </a:r>
            <a:r>
              <a:rPr lang="ru-RU" sz="2200" dirty="0" err="1" smtClean="0"/>
              <a:t>алуу</a:t>
            </a:r>
            <a:r>
              <a:rPr lang="ru-RU" sz="2200" dirty="0" smtClean="0"/>
              <a:t>: </a:t>
            </a:r>
            <a:r>
              <a:rPr lang="ru-RU" sz="2200" dirty="0"/>
              <a:t>«Мен </a:t>
            </a:r>
            <a:r>
              <a:rPr lang="ru-RU" sz="2200" dirty="0" err="1"/>
              <a:t>ойлонуп</a:t>
            </a:r>
            <a:r>
              <a:rPr lang="ru-RU" sz="2200" dirty="0"/>
              <a:t> </a:t>
            </a:r>
            <a:r>
              <a:rPr lang="ru-RU" sz="2200" dirty="0" err="1"/>
              <a:t>көрүшүм</a:t>
            </a:r>
            <a:r>
              <a:rPr lang="ru-RU" sz="2200" dirty="0"/>
              <a:t> </a:t>
            </a:r>
            <a:r>
              <a:rPr lang="ru-RU" sz="2200" dirty="0" err="1"/>
              <a:t>керек</a:t>
            </a:r>
            <a:r>
              <a:rPr lang="ru-RU" sz="2200" dirty="0"/>
              <a:t>. Мага </a:t>
            </a:r>
            <a:r>
              <a:rPr lang="ru-RU" sz="2200" dirty="0" err="1"/>
              <a:t>убакыт</a:t>
            </a:r>
            <a:r>
              <a:rPr lang="ru-RU" sz="2200" dirty="0"/>
              <a:t> </a:t>
            </a:r>
            <a:r>
              <a:rPr lang="ru-RU" sz="2200" dirty="0" err="1"/>
              <a:t>бер</a:t>
            </a:r>
            <a:r>
              <a:rPr lang="ru-RU" sz="2200" dirty="0"/>
              <a:t>». </a:t>
            </a:r>
          </a:p>
          <a:p>
            <a:pPr marL="228600" lvl="0" indent="-217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sz="2200" dirty="0"/>
          </a:p>
        </p:txBody>
      </p:sp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r="5937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 l="47501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name="adj1" fmla="val 45731"/>
              <a:gd name="adj2" fmla="val 270593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ЖОК!</a:t>
            </a:r>
          </a:p>
        </p:txBody>
      </p:sp>
      <p:sp>
        <p:nvSpPr>
          <p:cNvPr id="313" name="Google Shape;3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1031795" y="298650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ru-RU" dirty="0"/>
              <a:t>«</a:t>
            </a:r>
            <a:r>
              <a:rPr lang="ru-RU" dirty="0" err="1"/>
              <a:t>Жок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кантип</a:t>
            </a:r>
            <a:r>
              <a:rPr lang="ru-RU" dirty="0"/>
              <a:t> </a:t>
            </a:r>
            <a:r>
              <a:rPr lang="ru-RU" dirty="0" err="1"/>
              <a:t>айтуу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38200" y="4145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dirty="0" err="1"/>
              <a:t>Менин</a:t>
            </a:r>
            <a:r>
              <a:rPr lang="ru-RU" dirty="0"/>
              <a:t> </a:t>
            </a:r>
            <a:r>
              <a:rPr lang="ru-RU" dirty="0" err="1"/>
              <a:t>басымга</a:t>
            </a:r>
            <a:r>
              <a:rPr lang="ru-RU" dirty="0"/>
              <a:t> </a:t>
            </a:r>
            <a:r>
              <a:rPr lang="ru-RU" dirty="0" err="1"/>
              <a:t>каршылык</a:t>
            </a:r>
            <a:r>
              <a:rPr lang="ru-RU" dirty="0"/>
              <a:t> </a:t>
            </a:r>
            <a:r>
              <a:rPr lang="ru-RU" dirty="0" err="1"/>
              <a:t>көрсөтүүчү</a:t>
            </a:r>
            <a:r>
              <a:rPr lang="ru-RU" dirty="0"/>
              <a:t> </a:t>
            </a:r>
            <a:r>
              <a:rPr lang="ru-RU" dirty="0" err="1"/>
              <a:t>күчүм</a:t>
            </a:r>
            <a:endParaRPr dirty="0"/>
          </a:p>
        </p:txBody>
      </p:sp>
      <p:cxnSp>
        <p:nvCxnSpPr>
          <p:cNvPr id="199" name="Google Shape;199;p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590549" y="3105906"/>
            <a:ext cx="214431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аз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гана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басымга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кысымга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багынып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берем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599382" y="3023601"/>
            <a:ext cx="307895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өзүмдүн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туура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айтып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жатканымды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сезип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турсам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дагы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аргументтерге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жооп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таба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албасам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багынып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берүүгө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даярмын</a:t>
            </a:r>
            <a:endParaRPr lang="ru-RU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9383314" y="3254433"/>
            <a:ext cx="217169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багынбайм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Мен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качан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сынбайм</a:t>
            </a:r>
            <a:r>
              <a:rPr lang="ru-RU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name="adj1" fmla="val -33991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name="adj1" fmla="val 23027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name="adj1" fmla="val -10693"/>
              <a:gd name="adj2" fmla="val 73349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4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97" name="Google Shape;97;p2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sz="3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sz="3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249" y="3609208"/>
            <a:ext cx="3793581" cy="3344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Муктаждыктан аракетке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110" name="Google Shape;110;p3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3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000" tIns="46650" rIns="46650" bIns="4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3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3146584" y="4906891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5562"/>
          <a:stretch/>
        </p:blipFill>
        <p:spPr>
          <a:xfrm>
            <a:off x="9489814" y="4475153"/>
            <a:ext cx="2176723" cy="217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altLang="zh-CN" dirty="0"/>
              <a:t>Муктаждыктан аракетке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1689907" y="3081903"/>
            <a:ext cx="8203604" cy="886876"/>
            <a:chOff x="3808" y="2296624"/>
            <a:chExt cx="8203604" cy="886876"/>
          </a:xfrm>
        </p:grpSpPr>
        <p:sp>
          <p:nvSpPr>
            <p:cNvPr id="124" name="Google Shape;124;p4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натыйжа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962" y="4076700"/>
            <a:ext cx="3236864" cy="285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056" y="3824816"/>
            <a:ext cx="4045994" cy="30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192" y="4575789"/>
            <a:ext cx="1975935" cy="228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Иш-аракеттен</a:t>
            </a:r>
            <a:r>
              <a:rPr lang="ru-RU" dirty="0"/>
              <a:t> </a:t>
            </a:r>
            <a:r>
              <a:rPr lang="ru-RU" dirty="0" err="1" smtClean="0"/>
              <a:t>жыйынтыкка</a:t>
            </a:r>
            <a:endParaRPr dirty="0"/>
          </a:p>
        </p:txBody>
      </p:sp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2880532" y="3462903"/>
            <a:ext cx="8203604" cy="886876"/>
            <a:chOff x="3808" y="2296624"/>
            <a:chExt cx="8203604" cy="886876"/>
          </a:xfrm>
        </p:grpSpPr>
        <p:sp>
          <p:nvSpPr>
            <p:cNvPr id="142" name="Google Shape;142;p5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натыйжа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5562"/>
          <a:stretch/>
        </p:blipFill>
        <p:spPr>
          <a:xfrm>
            <a:off x="5012298" y="4765726"/>
            <a:ext cx="1846548" cy="18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50" y="2610249"/>
            <a:ext cx="2264450" cy="19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148" y="4735550"/>
            <a:ext cx="3140525" cy="184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525" y="1587075"/>
            <a:ext cx="1207826" cy="184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Иш-аракеттен жыйынтыкка</a:t>
            </a:r>
            <a:endParaRPr dirty="0"/>
          </a:p>
        </p:txBody>
      </p:sp>
      <p:sp>
        <p:nvSpPr>
          <p:cNvPr id="155" name="Google Shape;155;p5"/>
          <p:cNvSpPr txBox="1"/>
          <p:nvPr/>
        </p:nvSpPr>
        <p:spPr>
          <a:xfrm>
            <a:off x="7556659" y="1859340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159893" y="1859340"/>
            <a:ext cx="131712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63" name="Google Shape;163;p6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натыйжа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700" y="4284753"/>
            <a:ext cx="2683479" cy="25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6525" y="1690700"/>
            <a:ext cx="3838005" cy="17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5562"/>
          <a:stretch/>
        </p:blipFill>
        <p:spPr>
          <a:xfrm>
            <a:off x="4806300" y="4696699"/>
            <a:ext cx="1906424" cy="19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525" y="2495624"/>
            <a:ext cx="2396500" cy="20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Иш-аракеттен жыйынтыкка</a:t>
            </a:r>
            <a:endParaRPr dirty="0"/>
          </a:p>
        </p:txBody>
      </p:sp>
      <p:sp>
        <p:nvSpPr>
          <p:cNvPr id="176" name="Google Shape;17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82" name="Google Shape;182;p7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муктаждык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аракеттер</a:t>
              </a:r>
              <a:endParaRPr lang="ru-RU" altLang="zh-C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altLang="zh-C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натыйжа</a:t>
              </a:r>
              <a:endParaRPr lang="ru-RU" altLang="zh-C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490" y="4529651"/>
            <a:ext cx="4226530" cy="19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5562"/>
          <a:stretch/>
        </p:blipFill>
        <p:spPr>
          <a:xfrm>
            <a:off x="2334775" y="4529650"/>
            <a:ext cx="2253372" cy="2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Иш-аракеттен жыйынтыкка</a:t>
            </a:r>
            <a:endParaRPr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38200" y="437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Менин </a:t>
            </a:r>
            <a:r>
              <a:rPr lang="ru-RU" dirty="0" err="1"/>
              <a:t>басымга</a:t>
            </a:r>
            <a:r>
              <a:rPr lang="ru-RU" dirty="0"/>
              <a:t> </a:t>
            </a:r>
            <a:r>
              <a:rPr lang="ru-RU" dirty="0" err="1" smtClean="0"/>
              <a:t>каршылык</a:t>
            </a:r>
            <a:r>
              <a:rPr lang="ru-RU" dirty="0" smtClean="0"/>
              <a:t> </a:t>
            </a:r>
            <a:r>
              <a:rPr lang="ru-RU" dirty="0" err="1" smtClean="0"/>
              <a:t>көрсөтүүчү</a:t>
            </a:r>
            <a:r>
              <a:rPr lang="ru-RU" dirty="0" smtClean="0"/>
              <a:t> </a:t>
            </a:r>
            <a:r>
              <a:rPr lang="ru-RU" dirty="0" err="1" smtClean="0"/>
              <a:t>күчүм</a:t>
            </a:r>
            <a:endParaRPr dirty="0"/>
          </a:p>
        </p:txBody>
      </p:sp>
      <p:cxnSp>
        <p:nvCxnSpPr>
          <p:cNvPr id="199" name="Google Shape;199;p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0" name="Google Shape;200;p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590549" y="3078746"/>
            <a:ext cx="214431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гана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басымга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кысымга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багынып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берем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599382" y="2996442"/>
            <a:ext cx="307895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өзүмдүн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туура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айтып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жатканымды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сезип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турсам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дагы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аргументтерге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жооп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таба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албасам</a:t>
            </a:r>
            <a:r>
              <a:rPr lang="ru-RU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багынып</a:t>
            </a:r>
            <a:r>
              <a:rPr lang="ru-RU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берүүгө</a:t>
            </a:r>
            <a:r>
              <a:rPr lang="ru-RU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даярмын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9383314" y="3214525"/>
            <a:ext cx="21716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багынбайм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Мен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эч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качан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сынбайм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name="adj1" fmla="val -33991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name="adj1" fmla="val 23027"/>
              <a:gd name="adj2" fmla="val 74025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name="adj1" fmla="val -10693"/>
              <a:gd name="adj2" fmla="val 73349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Пульсация сердца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>
            <a:off x="7048499" y="1271862"/>
            <a:ext cx="35929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Мен </a:t>
            </a:r>
            <a:r>
              <a:rPr lang="ru-RU" dirty="0" err="1" smtClean="0"/>
              <a:t>мындай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айтмакмын</a:t>
            </a:r>
            <a:r>
              <a:rPr lang="ru-RU" dirty="0"/>
              <a:t>...</a:t>
            </a:r>
            <a:endParaRPr dirty="0"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704181" y="765451"/>
            <a:ext cx="4543500" cy="471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200" dirty="0" err="1" smtClean="0">
                <a:sym typeface="Calibri"/>
              </a:rPr>
              <a:t>Эгерде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силердин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максатыңар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досуңарды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smtClean="0"/>
              <a:t>/</a:t>
            </a:r>
            <a:r>
              <a:rPr lang="ru-RU" sz="2200" dirty="0" smtClean="0">
                <a:sym typeface="Calibri"/>
              </a:rPr>
              <a:t>же </a:t>
            </a:r>
            <a:r>
              <a:rPr lang="ru-RU" sz="2200" dirty="0" err="1" smtClean="0">
                <a:sym typeface="Calibri"/>
              </a:rPr>
              <a:t>курбу</a:t>
            </a:r>
            <a:r>
              <a:rPr lang="ru-RU" sz="2200" dirty="0" smtClean="0">
                <a:sym typeface="Calibri"/>
              </a:rPr>
              <a:t>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200" dirty="0" err="1" smtClean="0">
                <a:sym typeface="Calibri"/>
              </a:rPr>
              <a:t>кызыңарды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>
                <a:sym typeface="Calibri"/>
              </a:rPr>
              <a:t>алкоголь, </a:t>
            </a:r>
            <a:r>
              <a:rPr lang="ru-RU" sz="2200" dirty="0" err="1" smtClean="0">
                <a:sym typeface="Calibri"/>
              </a:rPr>
              <a:t>вейптерди</a:t>
            </a:r>
            <a:r>
              <a:rPr lang="ru-RU" sz="2200" dirty="0" smtClean="0">
                <a:sym typeface="Calibri"/>
              </a:rPr>
              <a:t>, </a:t>
            </a:r>
            <a:r>
              <a:rPr lang="ru-RU" sz="2200" dirty="0" err="1" smtClean="0">
                <a:sym typeface="Calibri"/>
              </a:rPr>
              <a:t>тамекини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>
                <a:sym typeface="Calibri"/>
              </a:rPr>
              <a:t>же </a:t>
            </a:r>
            <a:r>
              <a:rPr lang="ru-RU" sz="2200" dirty="0" err="1">
                <a:sym typeface="Calibri"/>
              </a:rPr>
              <a:t>баңги</a:t>
            </a:r>
            <a:r>
              <a:rPr lang="ru-RU" sz="2200" dirty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заттарды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татып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көрүүгө</a:t>
            </a:r>
            <a:r>
              <a:rPr lang="ru-RU" sz="2200" dirty="0" smtClean="0">
                <a:sym typeface="Calibri"/>
              </a:rPr>
              <a:t> </a:t>
            </a:r>
            <a:r>
              <a:rPr lang="ru-RU" sz="2200" dirty="0">
                <a:sym typeface="Calibri"/>
              </a:rPr>
              <a:t>көндүрүү болсо, анда эмне деп </a:t>
            </a:r>
            <a:r>
              <a:rPr lang="ru-RU" sz="2200" dirty="0" err="1">
                <a:sym typeface="Calibri"/>
              </a:rPr>
              <a:t>айтмак</a:t>
            </a:r>
            <a:r>
              <a:rPr lang="ru-RU" sz="2200" dirty="0">
                <a:sym typeface="Calibri"/>
              </a:rPr>
              <a:t> </a:t>
            </a:r>
            <a:r>
              <a:rPr lang="ru-RU" sz="2200" dirty="0" err="1" smtClean="0">
                <a:sym typeface="Calibri"/>
              </a:rPr>
              <a:t>элеңер</a:t>
            </a:r>
            <a:r>
              <a:rPr lang="ru-RU" sz="2200" dirty="0" smtClean="0">
                <a:sym typeface="Calibri"/>
              </a:rPr>
              <a:t>?</a:t>
            </a:r>
            <a:r>
              <a:rPr lang="ru-RU" sz="2200" dirty="0" smtClean="0"/>
              <a:t> </a:t>
            </a:r>
            <a:endParaRPr sz="2200" dirty="0"/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 r="38436"/>
          <a:stretch/>
        </p:blipFill>
        <p:spPr>
          <a:xfrm>
            <a:off x="1062237" y="2579700"/>
            <a:ext cx="4457830" cy="4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6602067" y="765451"/>
            <a:ext cx="4485861" cy="2292626"/>
          </a:xfrm>
          <a:prstGeom prst="wedgeEllipseCallout">
            <a:avLst>
              <a:gd name="adj1" fmla="val -114333"/>
              <a:gd name="adj2" fmla="val 73772"/>
            </a:avLst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688</Words>
  <Application>Microsoft Office PowerPoint</Application>
  <PresentationFormat>Широкоэкранный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Өзүңдү сактоо үчүн  «жок» деп кантип  айтуу керек</vt:lpstr>
      <vt:lpstr>Муктаждыктан аракетке</vt:lpstr>
      <vt:lpstr>Муктаждыктан аракетке</vt:lpstr>
      <vt:lpstr>Иш-аракеттен жыйынтыкка</vt:lpstr>
      <vt:lpstr>Иш-аракеттен жыйынтыкка</vt:lpstr>
      <vt:lpstr>Иш-аракеттен жыйынтыкка</vt:lpstr>
      <vt:lpstr>Иш-аракеттен жыйынтыкка</vt:lpstr>
      <vt:lpstr>Менин басымга каршылык көрсөтүүчү күчүм</vt:lpstr>
      <vt:lpstr>Мен мындай деп айтмакмын...</vt:lpstr>
      <vt:lpstr>«Жок» деп кантип айтуу керек</vt:lpstr>
      <vt:lpstr>Ойлон!</vt:lpstr>
      <vt:lpstr>Ойлон!</vt:lpstr>
      <vt:lpstr>Ойлон!</vt:lpstr>
      <vt:lpstr>Ойлон!</vt:lpstr>
      <vt:lpstr>Ойлон!</vt:lpstr>
      <vt:lpstr>Жөн гана: «жок» деп айт!</vt:lpstr>
      <vt:lpstr>«Жок» деп кантип айтуу керек</vt:lpstr>
      <vt:lpstr>Менин басымга каршылык көрсөтүүчү күчүм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Өзүңдү сактоо үчүн  «жок» деп кантип  айтуу керек</dc:title>
  <dc:creator>Марина Катеева</dc:creator>
  <cp:lastModifiedBy>Пользователь Windows</cp:lastModifiedBy>
  <cp:revision>39</cp:revision>
  <dcterms:created xsi:type="dcterms:W3CDTF">2024-04-26T07:13:16Z</dcterms:created>
  <dcterms:modified xsi:type="dcterms:W3CDTF">2024-10-03T13:12:43Z</dcterms:modified>
</cp:coreProperties>
</file>