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PkDvEACSZ/f7i4ctrFFSM7iZQ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76B29F-B182-4FCC-B822-EB0407DA6020}">
  <a:tblStyle styleId="{CF76B29F-B182-4FCC-B822-EB0407DA60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404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52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77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94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86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24257" y="4071541"/>
            <a:ext cx="10162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мақсат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қою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керек және </a:t>
            </a:r>
            <a:r>
              <a:rPr lang="kk-K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соған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жету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жолында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өзіңізді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қолдау керек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164629" y="1707305"/>
            <a:ext cx="1862733" cy="1596713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07441" y="496810"/>
            <a:ext cx="1967845" cy="1799260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736778" y="3018721"/>
            <a:ext cx="1770824" cy="1532615"/>
          </a:xfrm>
          <a:custGeom>
            <a:avLst/>
            <a:gdLst/>
            <a:ahLst/>
            <a:cxnLst/>
            <a:rect l="l" t="t" r="r" b="b"/>
            <a:pathLst>
              <a:path w="1445571" h="1399648" extrusionOk="0">
                <a:moveTo>
                  <a:pt x="1187834" y="690767"/>
                </a:moveTo>
                <a:lnTo>
                  <a:pt x="1185072" y="694291"/>
                </a:lnTo>
                <a:lnTo>
                  <a:pt x="1187834" y="697816"/>
                </a:lnTo>
                <a:cubicBezTo>
                  <a:pt x="1278322" y="813259"/>
                  <a:pt x="1349188" y="928607"/>
                  <a:pt x="1393384" y="1031762"/>
                </a:cubicBezTo>
                <a:cubicBezTo>
                  <a:pt x="1437580" y="1134918"/>
                  <a:pt x="1454916" y="1225406"/>
                  <a:pt x="1439295" y="1291223"/>
                </a:cubicBezTo>
                <a:cubicBezTo>
                  <a:pt x="1430217" y="1334143"/>
                  <a:pt x="1400195" y="1369633"/>
                  <a:pt x="1359380" y="1385711"/>
                </a:cubicBezTo>
                <a:cubicBezTo>
                  <a:pt x="1318898" y="1402190"/>
                  <a:pt x="1265177" y="1403904"/>
                  <a:pt x="1200979" y="1391141"/>
                </a:cubicBezTo>
                <a:cubicBezTo>
                  <a:pt x="1072773" y="1365518"/>
                  <a:pt x="905704" y="1282365"/>
                  <a:pt x="726158" y="1149110"/>
                </a:cubicBezTo>
                <a:lnTo>
                  <a:pt x="722729" y="1146539"/>
                </a:lnTo>
                <a:lnTo>
                  <a:pt x="719300" y="1149110"/>
                </a:lnTo>
                <a:cubicBezTo>
                  <a:pt x="540040" y="1282460"/>
                  <a:pt x="372685" y="1365518"/>
                  <a:pt x="244479" y="1391141"/>
                </a:cubicBezTo>
                <a:cubicBezTo>
                  <a:pt x="180375" y="1403904"/>
                  <a:pt x="126559" y="1402190"/>
                  <a:pt x="86078" y="1385711"/>
                </a:cubicBezTo>
                <a:cubicBezTo>
                  <a:pt x="45235" y="1369624"/>
                  <a:pt x="15212" y="1334086"/>
                  <a:pt x="6163" y="1291128"/>
                </a:cubicBezTo>
                <a:lnTo>
                  <a:pt x="6163" y="1291128"/>
                </a:lnTo>
                <a:cubicBezTo>
                  <a:pt x="-11173" y="1225310"/>
                  <a:pt x="5115" y="1135966"/>
                  <a:pt x="49407" y="1033096"/>
                </a:cubicBezTo>
                <a:cubicBezTo>
                  <a:pt x="93698" y="930226"/>
                  <a:pt x="165326" y="814592"/>
                  <a:pt x="257623" y="697435"/>
                </a:cubicBezTo>
                <a:lnTo>
                  <a:pt x="260385" y="693911"/>
                </a:lnTo>
                <a:lnTo>
                  <a:pt x="257718" y="690386"/>
                </a:lnTo>
                <a:cubicBezTo>
                  <a:pt x="168945" y="574943"/>
                  <a:pt x="99889" y="461786"/>
                  <a:pt x="57693" y="361774"/>
                </a:cubicBezTo>
                <a:cubicBezTo>
                  <a:pt x="15498" y="261761"/>
                  <a:pt x="-219" y="173560"/>
                  <a:pt x="17117" y="107742"/>
                </a:cubicBezTo>
                <a:lnTo>
                  <a:pt x="17117" y="107742"/>
                </a:lnTo>
                <a:cubicBezTo>
                  <a:pt x="26403" y="65670"/>
                  <a:pt x="55731" y="30821"/>
                  <a:pt x="95603" y="14492"/>
                </a:cubicBezTo>
                <a:cubicBezTo>
                  <a:pt x="135417" y="-2177"/>
                  <a:pt x="188186" y="-4558"/>
                  <a:pt x="251241" y="7348"/>
                </a:cubicBezTo>
                <a:cubicBezTo>
                  <a:pt x="377162" y="31161"/>
                  <a:pt x="541754" y="112123"/>
                  <a:pt x="719300" y="243092"/>
                </a:cubicBezTo>
                <a:lnTo>
                  <a:pt x="722729" y="245664"/>
                </a:lnTo>
                <a:lnTo>
                  <a:pt x="726158" y="243188"/>
                </a:lnTo>
                <a:cubicBezTo>
                  <a:pt x="903704" y="112981"/>
                  <a:pt x="1068296" y="32494"/>
                  <a:pt x="1194026" y="8206"/>
                </a:cubicBezTo>
                <a:cubicBezTo>
                  <a:pt x="1256986" y="-3891"/>
                  <a:pt x="1309755" y="-1891"/>
                  <a:pt x="1349569" y="14492"/>
                </a:cubicBezTo>
                <a:cubicBezTo>
                  <a:pt x="1389660" y="30593"/>
                  <a:pt x="1419169" y="65518"/>
                  <a:pt x="1428341" y="107742"/>
                </a:cubicBezTo>
                <a:lnTo>
                  <a:pt x="1428341" y="107742"/>
                </a:lnTo>
                <a:cubicBezTo>
                  <a:pt x="1445581" y="173560"/>
                  <a:pt x="1430150" y="262047"/>
                  <a:pt x="1387669" y="363107"/>
                </a:cubicBezTo>
                <a:cubicBezTo>
                  <a:pt x="1345188" y="464168"/>
                  <a:pt x="1276512" y="576467"/>
                  <a:pt x="1187834" y="690767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Изображение выглядит как одежда, рисунок, Человеческое лицо, иллюстрация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1785" y="388559"/>
            <a:ext cx="6096000" cy="36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24250" y="5641150"/>
            <a:ext cx="87078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мақсат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қойып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жетістікке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жетуге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болады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сабағы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7030A0"/>
              </a:buClr>
              <a:buSzPts val="3600"/>
            </a:pPr>
            <a:r>
              <a:rPr lang="ru-RU" sz="3600" b="1" dirty="0" err="1">
                <a:solidFill>
                  <a:srgbClr val="7030A0"/>
                </a:solidFill>
              </a:rPr>
              <a:t>Мақсат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қою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картасы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endParaRPr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100" name="Google Shape;100;p2"/>
          <p:cNvGraphicFramePr/>
          <p:nvPr>
            <p:extLst>
              <p:ext uri="{D42A27DB-BD31-4B8C-83A1-F6EECF244321}">
                <p14:modId xmlns:p14="http://schemas.microsoft.com/office/powerpoint/2010/main" val="3950532749"/>
              </p:ext>
            </p:extLst>
          </p:nvPr>
        </p:nvGraphicFramePr>
        <p:xfrm>
          <a:off x="962655" y="998418"/>
          <a:ext cx="10953400" cy="5269033"/>
        </p:xfrm>
        <a:graphic>
          <a:graphicData uri="http://schemas.openxmlformats.org/drawingml/2006/table">
            <a:tbl>
              <a:tblPr firstRow="1" firstCol="1" bandRow="1">
                <a:noFill/>
                <a:tableStyleId>{CF76B29F-B182-4FCC-B822-EB0407DA6020}</a:tableStyleId>
              </a:tblPr>
              <a:tblGrid>
                <a:gridCol w="306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882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Жеке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мақсатыңызды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kk-KZ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белгілеңіз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Бұл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мақсаттың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арманыңызға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қандай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қатысы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бар? </a:t>
                      </a: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Бұл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құндылықтарыңызға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сәйкес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келе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ме? </a:t>
                      </a: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Мақсатты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бірінші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жақтан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жазыңыз</a:t>
                      </a:r>
                      <a:endParaRPr lang="ru-RU" sz="20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7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Бірінші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кезеңді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белгілеңіз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Үлкен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мақсатқа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қол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жеткізудің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алғашқы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қадамы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болатын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ең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жақын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тұрған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мақсатты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жазыңыз</a:t>
                      </a:r>
                      <a:endParaRPr sz="2000" dirty="0"/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5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Бастау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нүктесін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сипаттаңыз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Мақсатқа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қатысты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бүгінгі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жағдайыңызды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бағалаңыз</a:t>
                      </a:r>
                      <a:endParaRPr sz="2000" dirty="0"/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Бастайтын күнді белгілеңіз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Әрекетті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бастайтын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нақты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күнді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белгілеңіз</a:t>
                      </a:r>
                      <a:endParaRPr sz="2000" dirty="0"/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7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Ресурстарыңызға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ревизия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жүргізіңіз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сыртқы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және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ішкі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болады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Ішкі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жеке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қасиеттеріңіз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қабілеттеріңіз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дағдыларыңыз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ал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сыртқы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басқа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адамдардың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көмегі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материалдық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және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т.б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000" dirty="0"/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27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Қиындықтардан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алдын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ала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сақтаныңыз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Ықтимал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кедергілер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мен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қиындықтар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сондай-ақ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оларды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жеңу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жолдары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туралы</a:t>
                      </a:r>
                      <a:r>
                        <a:rPr lang="ru-RU" sz="200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ойланыңыз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4"/>
          <p:cNvGraphicFramePr/>
          <p:nvPr>
            <p:extLst>
              <p:ext uri="{D42A27DB-BD31-4B8C-83A1-F6EECF244321}">
                <p14:modId xmlns:p14="http://schemas.microsoft.com/office/powerpoint/2010/main" val="4228364556"/>
              </p:ext>
            </p:extLst>
          </p:nvPr>
        </p:nvGraphicFramePr>
        <p:xfrm>
          <a:off x="4852500" y="598478"/>
          <a:ext cx="6853425" cy="5679120"/>
        </p:xfrm>
        <a:graphic>
          <a:graphicData uri="http://schemas.openxmlformats.org/drawingml/2006/table">
            <a:tbl>
              <a:tblPr firstRow="1" firstCol="1" bandRow="1">
                <a:noFill/>
                <a:tableStyleId>{CF76B29F-B182-4FCC-B822-EB0407DA6020}</a:tableStyleId>
              </a:tblPr>
              <a:tblGrid>
                <a:gridCol w="227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Жеке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мақсатыңызды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kk-KZ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белгілеңіз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Мен 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болғым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келеді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/...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үйрен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гім келеді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у /...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іске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асыр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ғым келеді 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/... ал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ғым келеді 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және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т.б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Бірінші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кезеңді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белгілеңіз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Сол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үшін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мен ... 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істеуім керек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/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маған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қажет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/мен ... 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істей аламын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Бастау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нүктесін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сипаттаңыз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Бүгінгі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таңда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мен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істей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аламын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..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білемін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...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қолымнан келеді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kk-KZ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Бастайтын күнді белгілеңіз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Мен (күні) 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бастаймын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Ресурстарыңызға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ревизия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жүргізіңіз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Менде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мақсатқа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жетуге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көмектесетін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қасиеттер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бар 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20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Қиындықтардан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7030A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алдын</a:t>
                      </a: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ала </a:t>
                      </a:r>
                      <a:r>
                        <a:rPr lang="ru-RU" sz="2200" b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сақтаныңыз</a:t>
                      </a:r>
                      <a:endParaRPr lang="en-US" sz="22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Маған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...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кедергі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болуы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мүмкін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 Солай болса, м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ен</a:t>
                      </a:r>
                      <a:r>
                        <a:rPr lang="ru-RU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… </a:t>
                      </a:r>
                      <a:r>
                        <a:rPr lang="ru-RU" sz="2200" i="0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істеймін</a:t>
                      </a:r>
                      <a:r>
                        <a:rPr lang="kk-KZ" sz="2200" i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</a:t>
                      </a:r>
                      <a:endParaRPr lang="en-US" sz="2200" i="0" dirty="0">
                        <a:solidFill>
                          <a:srgbClr val="44546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6" name="Google Shape;106;p4" descr="Изображение выглядит как одежда, стоящий, человек, Брюки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25" y="2946525"/>
            <a:ext cx="4004250" cy="31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399925" y="598474"/>
            <a:ext cx="2713200" cy="111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7030A0"/>
              </a:buClr>
              <a:buSzPct val="100000"/>
            </a:pPr>
            <a:r>
              <a:rPr lang="ru-RU" sz="3600" b="1" dirty="0" err="1">
                <a:solidFill>
                  <a:srgbClr val="7030A0"/>
                </a:solidFill>
              </a:rPr>
              <a:t>Өз</a:t>
            </a:r>
            <a:r>
              <a:rPr lang="ru-RU" sz="3600" b="1" dirty="0">
                <a:solidFill>
                  <a:srgbClr val="7030A0"/>
                </a:solidFill>
              </a:rPr>
              <a:t>   </a:t>
            </a:r>
            <a:r>
              <a:rPr lang="ru-RU" sz="3600" b="1" dirty="0" err="1">
                <a:solidFill>
                  <a:srgbClr val="7030A0"/>
                </a:solidFill>
              </a:rPr>
              <a:t>картаңызды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жасаңыз</a:t>
            </a:r>
            <a:endParaRPr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7030A0"/>
              </a:buClr>
              <a:buSzPts val="3600"/>
            </a:pPr>
            <a:r>
              <a:rPr lang="ru-RU" sz="3600" b="1" dirty="0" err="1">
                <a:solidFill>
                  <a:srgbClr val="7030A0"/>
                </a:solidFill>
              </a:rPr>
              <a:t>Қызанақ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әдісі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340300" y="1284053"/>
            <a:ext cx="6013500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Тапсырманы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жоспарлаңыз</a:t>
            </a:r>
            <a:endParaRPr lang="ru-RU" sz="2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Таймерді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25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минутқа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қойыңыз</a:t>
            </a:r>
            <a:endParaRPr lang="ru-RU" sz="2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Қоңырау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шырылдағанға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дейін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үзіліссіз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алаңдамай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жұмыс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істеңіз</a:t>
            </a:r>
            <a:endParaRPr lang="ru-RU" sz="2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Бірінші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раундтан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кейін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3-5 минут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үзіліс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жасаңыз</a:t>
            </a:r>
            <a:endParaRPr lang="en-US" sz="2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Әрбір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төртінші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раундтан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кейін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15-30 минут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демалыңыз</a:t>
            </a:r>
            <a:endParaRPr lang="ru-RU" sz="2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537642" y="5935010"/>
            <a:ext cx="80734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БҮГІН ҚЫЗАНАҚ ЖЕДІМ 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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КӨП ІС </a:t>
            </a:r>
            <a:r>
              <a:rPr lang="kk-KZ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ТЫНДЫРДЫМ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lang="ru-RU" dirty="0"/>
          </a:p>
        </p:txBody>
      </p:sp>
      <p:pic>
        <p:nvPicPr>
          <p:cNvPr id="115" name="Google Shape;115;p3" descr="Изображение выглядит как часы, в помещении, Предметная фотография, настенные часы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1" y="1483282"/>
            <a:ext cx="3812628" cy="381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654975" y="289850"/>
            <a:ext cx="10557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00000"/>
              </a:lnSpc>
              <a:buSzPts val="9000"/>
            </a:pPr>
            <a:r>
              <a:rPr lang="ru-RU" sz="6600" dirty="0" err="1">
                <a:solidFill>
                  <a:srgbClr val="434343"/>
                </a:solidFill>
              </a:rPr>
              <a:t>Алға</a:t>
            </a:r>
            <a:r>
              <a:rPr lang="ru-RU" sz="6600" dirty="0">
                <a:solidFill>
                  <a:srgbClr val="434343"/>
                </a:solidFill>
              </a:rPr>
              <a:t>, </a:t>
            </a:r>
            <a:r>
              <a:rPr lang="ru-RU" sz="6600" dirty="0" err="1">
                <a:solidFill>
                  <a:srgbClr val="434343"/>
                </a:solidFill>
              </a:rPr>
              <a:t>мақсатымызға</a:t>
            </a:r>
            <a:r>
              <a:rPr lang="ru-RU" sz="6600" dirty="0">
                <a:solidFill>
                  <a:srgbClr val="434343"/>
                </a:solidFill>
              </a:rPr>
              <a:t> </a:t>
            </a:r>
            <a:r>
              <a:rPr lang="ru-RU" sz="6600" dirty="0" err="1">
                <a:solidFill>
                  <a:srgbClr val="434343"/>
                </a:solidFill>
              </a:rPr>
              <a:t>жетейік</a:t>
            </a:r>
            <a:r>
              <a:rPr lang="ru-RU" sz="6600" dirty="0">
                <a:solidFill>
                  <a:srgbClr val="434343"/>
                </a:solidFill>
              </a:rPr>
              <a:t>!</a:t>
            </a:r>
            <a:endParaRPr sz="66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54975" y="2813618"/>
            <a:ext cx="3115755" cy="2200474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8632277" y="4469727"/>
            <a:ext cx="2972218" cy="1837498"/>
          </a:xfrm>
          <a:custGeom>
            <a:avLst/>
            <a:gdLst/>
            <a:ahLst/>
            <a:cxnLst/>
            <a:rect l="l" t="t" r="r" b="b"/>
            <a:pathLst>
              <a:path w="2233071" h="1380540" extrusionOk="0">
                <a:moveTo>
                  <a:pt x="2232198" y="653238"/>
                </a:moveTo>
                <a:lnTo>
                  <a:pt x="2232198" y="653238"/>
                </a:lnTo>
                <a:cubicBezTo>
                  <a:pt x="2234294" y="770967"/>
                  <a:pt x="2148283" y="904889"/>
                  <a:pt x="2005027" y="1026428"/>
                </a:cubicBezTo>
                <a:cubicBezTo>
                  <a:pt x="1861771" y="1147967"/>
                  <a:pt x="1663175" y="1255028"/>
                  <a:pt x="1443052" y="1320370"/>
                </a:cubicBezTo>
                <a:cubicBezTo>
                  <a:pt x="1222930" y="1385711"/>
                  <a:pt x="1022523" y="1395331"/>
                  <a:pt x="877458" y="1359517"/>
                </a:cubicBezTo>
                <a:cubicBezTo>
                  <a:pt x="732392" y="1323703"/>
                  <a:pt x="644095" y="1242455"/>
                  <a:pt x="642095" y="1125583"/>
                </a:cubicBezTo>
                <a:lnTo>
                  <a:pt x="642095" y="1125583"/>
                </a:lnTo>
                <a:cubicBezTo>
                  <a:pt x="641047" y="1073100"/>
                  <a:pt x="658097" y="1016617"/>
                  <a:pt x="689720" y="959563"/>
                </a:cubicBezTo>
                <a:lnTo>
                  <a:pt x="696006" y="948323"/>
                </a:lnTo>
                <a:lnTo>
                  <a:pt x="683433" y="951085"/>
                </a:lnTo>
                <a:cubicBezTo>
                  <a:pt x="490457" y="992614"/>
                  <a:pt x="319769" y="989185"/>
                  <a:pt x="197182" y="949466"/>
                </a:cubicBezTo>
                <a:cubicBezTo>
                  <a:pt x="74595" y="909746"/>
                  <a:pt x="1348" y="832594"/>
                  <a:pt x="-557" y="726295"/>
                </a:cubicBezTo>
                <a:cubicBezTo>
                  <a:pt x="-2462" y="608376"/>
                  <a:pt x="83644" y="474168"/>
                  <a:pt x="226900" y="352725"/>
                </a:cubicBezTo>
                <a:cubicBezTo>
                  <a:pt x="370156" y="231281"/>
                  <a:pt x="568657" y="124125"/>
                  <a:pt x="788875" y="59164"/>
                </a:cubicBezTo>
                <a:cubicBezTo>
                  <a:pt x="1009093" y="-5797"/>
                  <a:pt x="1209404" y="-15798"/>
                  <a:pt x="1354374" y="20111"/>
                </a:cubicBezTo>
                <a:cubicBezTo>
                  <a:pt x="1499345" y="56021"/>
                  <a:pt x="1587832" y="137078"/>
                  <a:pt x="1589832" y="253950"/>
                </a:cubicBezTo>
                <a:lnTo>
                  <a:pt x="1589832" y="253950"/>
                </a:lnTo>
                <a:cubicBezTo>
                  <a:pt x="1590880" y="306528"/>
                  <a:pt x="1573830" y="362916"/>
                  <a:pt x="1542207" y="419971"/>
                </a:cubicBezTo>
                <a:lnTo>
                  <a:pt x="1535921" y="431210"/>
                </a:lnTo>
                <a:lnTo>
                  <a:pt x="1548494" y="428543"/>
                </a:lnTo>
                <a:cubicBezTo>
                  <a:pt x="1741470" y="387015"/>
                  <a:pt x="1912158" y="389872"/>
                  <a:pt x="2034745" y="430067"/>
                </a:cubicBezTo>
                <a:cubicBezTo>
                  <a:pt x="2157332" y="470263"/>
                  <a:pt x="2230579" y="547034"/>
                  <a:pt x="2232484" y="653238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 descr="Изображение выглядит как одежда, Человеческое лицо, иллюстрация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724" y="3516866"/>
            <a:ext cx="5530153" cy="3341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Мақсат қою картасы </vt:lpstr>
      <vt:lpstr>Өз   картаңызды жасаңыз</vt:lpstr>
      <vt:lpstr>Қызанақ әдісі</vt:lpstr>
      <vt:lpstr>Алға, мақсатымызға жетейік!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Yepoyan, Tigran</dc:creator>
  <cp:lastModifiedBy>Lyailya Kydyrova (External)</cp:lastModifiedBy>
  <cp:revision>14</cp:revision>
  <dcterms:created xsi:type="dcterms:W3CDTF">2021-08-26T10:46:29Z</dcterms:created>
  <dcterms:modified xsi:type="dcterms:W3CDTF">2024-07-07T07:34:47Z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2024-07-07T07:13:30Z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ba3101df-beb2-48b0-a960-532f9edef506</vt:lpwstr>
  </property>
  <property fmtid="{D5CDD505-2E9C-101B-9397-08002B2CF9AE}" pid="8" name="MSIP_Label_e9fea72e-161c-48c8-8e82-3fc1e9b3162c_ContentBits">
    <vt:lpwstr>0</vt:lpwstr>
  </property>
</Properties>
</file>