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hZ0MsCGSZstT3eNsSodax3/aiQ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6F0352-A87B-46B9-8AB2-5F9C0FFC8313}">
  <a:tblStyle styleId="{E86F0352-A87B-46B9-8AB2-5F9C0FFC831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624257" y="4421394"/>
            <a:ext cx="9787228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ru-RU" sz="4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Максаттарды</a:t>
            </a:r>
            <a:r>
              <a:rPr lang="ru-RU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коюу</a:t>
            </a:r>
            <a:r>
              <a:rPr lang="ru-RU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r>
              <a:rPr lang="ru-RU" sz="4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4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аларга</a:t>
            </a:r>
            <a:r>
              <a:rPr lang="ru-RU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жетүү жолунда өзүңүздү </a:t>
            </a: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кантип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колдой</a:t>
            </a:r>
            <a:r>
              <a:rPr lang="ru-RU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аласыз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5164629" y="1707305"/>
            <a:ext cx="1862733" cy="1596713"/>
          </a:xfrm>
          <a:custGeom>
            <a:avLst/>
            <a:gdLst/>
            <a:ahLst/>
            <a:cxnLst/>
            <a:rect l="l" t="t" r="r" b="b"/>
            <a:pathLst>
              <a:path w="2271626" h="2289194" extrusionOk="0">
                <a:moveTo>
                  <a:pt x="1758218" y="2008422"/>
                </a:moveTo>
                <a:lnTo>
                  <a:pt x="1650301" y="1942507"/>
                </a:lnTo>
                <a:cubicBezTo>
                  <a:pt x="1542383" y="1898606"/>
                  <a:pt x="1434465" y="1942507"/>
                  <a:pt x="1412958" y="2052323"/>
                </a:cubicBezTo>
                <a:lnTo>
                  <a:pt x="1391324" y="2162012"/>
                </a:lnTo>
                <a:cubicBezTo>
                  <a:pt x="1348182" y="2315728"/>
                  <a:pt x="1132347" y="2337741"/>
                  <a:pt x="1067697" y="2184025"/>
                </a:cubicBezTo>
                <a:lnTo>
                  <a:pt x="1024556" y="2074210"/>
                </a:lnTo>
                <a:cubicBezTo>
                  <a:pt x="959780" y="2008422"/>
                  <a:pt x="830228" y="1964521"/>
                  <a:pt x="743944" y="2030309"/>
                </a:cubicBezTo>
                <a:lnTo>
                  <a:pt x="657661" y="2096223"/>
                </a:lnTo>
                <a:cubicBezTo>
                  <a:pt x="528109" y="2205913"/>
                  <a:pt x="355542" y="2096223"/>
                  <a:pt x="398684" y="1920494"/>
                </a:cubicBezTo>
                <a:lnTo>
                  <a:pt x="441826" y="1810805"/>
                </a:lnTo>
                <a:cubicBezTo>
                  <a:pt x="463460" y="1700989"/>
                  <a:pt x="398684" y="1591174"/>
                  <a:pt x="290766" y="1591174"/>
                </a:cubicBezTo>
                <a:lnTo>
                  <a:pt x="161341" y="1591174"/>
                </a:lnTo>
                <a:cubicBezTo>
                  <a:pt x="-11353" y="1591174"/>
                  <a:pt x="-54495" y="1371670"/>
                  <a:pt x="74931" y="1283868"/>
                </a:cubicBezTo>
                <a:lnTo>
                  <a:pt x="161341" y="1196066"/>
                </a:lnTo>
                <a:cubicBezTo>
                  <a:pt x="247624" y="1130152"/>
                  <a:pt x="269258" y="998449"/>
                  <a:pt x="182848" y="932534"/>
                </a:cubicBezTo>
                <a:lnTo>
                  <a:pt x="96565" y="844733"/>
                </a:lnTo>
                <a:cubicBezTo>
                  <a:pt x="-32987" y="734917"/>
                  <a:pt x="74931" y="537300"/>
                  <a:pt x="225990" y="559314"/>
                </a:cubicBezTo>
                <a:lnTo>
                  <a:pt x="333908" y="581201"/>
                </a:lnTo>
                <a:cubicBezTo>
                  <a:pt x="463460" y="581201"/>
                  <a:pt x="549743" y="493399"/>
                  <a:pt x="528109" y="383711"/>
                </a:cubicBezTo>
                <a:lnTo>
                  <a:pt x="506601" y="251881"/>
                </a:lnTo>
                <a:cubicBezTo>
                  <a:pt x="485220" y="98165"/>
                  <a:pt x="700296" y="-11524"/>
                  <a:pt x="808720" y="120179"/>
                </a:cubicBezTo>
                <a:lnTo>
                  <a:pt x="895004" y="207980"/>
                </a:lnTo>
                <a:cubicBezTo>
                  <a:pt x="981287" y="295782"/>
                  <a:pt x="1110839" y="273895"/>
                  <a:pt x="1153981" y="186093"/>
                </a:cubicBezTo>
                <a:lnTo>
                  <a:pt x="1218757" y="76278"/>
                </a:lnTo>
                <a:cubicBezTo>
                  <a:pt x="1305040" y="-55425"/>
                  <a:pt x="1520875" y="-11524"/>
                  <a:pt x="1520875" y="164080"/>
                </a:cubicBezTo>
                <a:lnTo>
                  <a:pt x="1520875" y="295782"/>
                </a:lnTo>
                <a:cubicBezTo>
                  <a:pt x="1520875" y="405598"/>
                  <a:pt x="1628793" y="493399"/>
                  <a:pt x="1736711" y="449498"/>
                </a:cubicBezTo>
                <a:lnTo>
                  <a:pt x="1844502" y="405598"/>
                </a:lnTo>
                <a:cubicBezTo>
                  <a:pt x="1995561" y="361697"/>
                  <a:pt x="2125113" y="537300"/>
                  <a:pt x="2038703" y="669129"/>
                </a:cubicBezTo>
                <a:lnTo>
                  <a:pt x="1995561" y="756931"/>
                </a:lnTo>
                <a:cubicBezTo>
                  <a:pt x="1930912" y="844733"/>
                  <a:pt x="1974054" y="976435"/>
                  <a:pt x="2060337" y="1020336"/>
                </a:cubicBezTo>
                <a:lnTo>
                  <a:pt x="2168255" y="1064237"/>
                </a:lnTo>
                <a:cubicBezTo>
                  <a:pt x="2319314" y="1130152"/>
                  <a:pt x="2297680" y="1349656"/>
                  <a:pt x="2146621" y="1393177"/>
                </a:cubicBezTo>
                <a:lnTo>
                  <a:pt x="2038703" y="1415191"/>
                </a:lnTo>
                <a:cubicBezTo>
                  <a:pt x="1930912" y="1437205"/>
                  <a:pt x="1866136" y="1568907"/>
                  <a:pt x="1930912" y="1656709"/>
                </a:cubicBezTo>
                <a:lnTo>
                  <a:pt x="1995561" y="1766524"/>
                </a:lnTo>
                <a:cubicBezTo>
                  <a:pt x="2060337" y="1920114"/>
                  <a:pt x="1909278" y="2073830"/>
                  <a:pt x="1758218" y="2008042"/>
                </a:cubicBezTo>
                <a:close/>
              </a:path>
            </a:pathLst>
          </a:custGeom>
          <a:noFill/>
          <a:ln w="12700" cap="flat" cmpd="sng">
            <a:solidFill>
              <a:srgbClr val="734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8207441" y="496810"/>
            <a:ext cx="1967845" cy="1799260"/>
          </a:xfrm>
          <a:custGeom>
            <a:avLst/>
            <a:gdLst/>
            <a:ahLst/>
            <a:cxnLst/>
            <a:rect l="l" t="t" r="r" b="b"/>
            <a:pathLst>
              <a:path w="2342673" h="1654492" extrusionOk="0">
                <a:moveTo>
                  <a:pt x="1890141" y="1411891"/>
                </a:moveTo>
                <a:lnTo>
                  <a:pt x="1359027" y="1198626"/>
                </a:lnTo>
                <a:lnTo>
                  <a:pt x="1166622" y="1654493"/>
                </a:lnTo>
                <a:lnTo>
                  <a:pt x="978789" y="1242060"/>
                </a:lnTo>
                <a:lnTo>
                  <a:pt x="446723" y="1580293"/>
                </a:lnTo>
                <a:lnTo>
                  <a:pt x="674084" y="1128141"/>
                </a:lnTo>
                <a:lnTo>
                  <a:pt x="0" y="1218914"/>
                </a:lnTo>
                <a:lnTo>
                  <a:pt x="556260" y="897922"/>
                </a:lnTo>
                <a:lnTo>
                  <a:pt x="6001" y="706660"/>
                </a:lnTo>
                <a:lnTo>
                  <a:pt x="675418" y="641509"/>
                </a:lnTo>
                <a:lnTo>
                  <a:pt x="455867" y="240411"/>
                </a:lnTo>
                <a:lnTo>
                  <a:pt x="984123" y="456533"/>
                </a:lnTo>
                <a:lnTo>
                  <a:pt x="1179767" y="0"/>
                </a:lnTo>
                <a:lnTo>
                  <a:pt x="1363885" y="410909"/>
                </a:lnTo>
                <a:lnTo>
                  <a:pt x="1899666" y="74200"/>
                </a:lnTo>
                <a:lnTo>
                  <a:pt x="1672304" y="526352"/>
                </a:lnTo>
                <a:lnTo>
                  <a:pt x="2342674" y="434054"/>
                </a:lnTo>
                <a:lnTo>
                  <a:pt x="1786414" y="755047"/>
                </a:lnTo>
                <a:lnTo>
                  <a:pt x="2340007" y="945642"/>
                </a:lnTo>
                <a:lnTo>
                  <a:pt x="1667732" y="1013555"/>
                </a:lnTo>
                <a:lnTo>
                  <a:pt x="1890141" y="1411891"/>
                </a:lnTo>
                <a:lnTo>
                  <a:pt x="1890141" y="1411891"/>
                </a:lnTo>
                <a:close/>
              </a:path>
            </a:pathLst>
          </a:custGeom>
          <a:noFill/>
          <a:ln w="12700" cap="flat" cmpd="sng">
            <a:solidFill>
              <a:srgbClr val="734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9736778" y="3018721"/>
            <a:ext cx="1770824" cy="1532615"/>
          </a:xfrm>
          <a:custGeom>
            <a:avLst/>
            <a:gdLst/>
            <a:ahLst/>
            <a:cxnLst/>
            <a:rect l="l" t="t" r="r" b="b"/>
            <a:pathLst>
              <a:path w="1445571" h="1399648" extrusionOk="0">
                <a:moveTo>
                  <a:pt x="1187834" y="690767"/>
                </a:moveTo>
                <a:lnTo>
                  <a:pt x="1185072" y="694291"/>
                </a:lnTo>
                <a:lnTo>
                  <a:pt x="1187834" y="697816"/>
                </a:lnTo>
                <a:cubicBezTo>
                  <a:pt x="1278322" y="813259"/>
                  <a:pt x="1349188" y="928607"/>
                  <a:pt x="1393384" y="1031762"/>
                </a:cubicBezTo>
                <a:cubicBezTo>
                  <a:pt x="1437580" y="1134918"/>
                  <a:pt x="1454916" y="1225406"/>
                  <a:pt x="1439295" y="1291223"/>
                </a:cubicBezTo>
                <a:cubicBezTo>
                  <a:pt x="1430217" y="1334143"/>
                  <a:pt x="1400195" y="1369633"/>
                  <a:pt x="1359380" y="1385711"/>
                </a:cubicBezTo>
                <a:cubicBezTo>
                  <a:pt x="1318898" y="1402190"/>
                  <a:pt x="1265177" y="1403904"/>
                  <a:pt x="1200979" y="1391141"/>
                </a:cubicBezTo>
                <a:cubicBezTo>
                  <a:pt x="1072773" y="1365518"/>
                  <a:pt x="905704" y="1282365"/>
                  <a:pt x="726158" y="1149110"/>
                </a:cubicBezTo>
                <a:lnTo>
                  <a:pt x="722729" y="1146539"/>
                </a:lnTo>
                <a:lnTo>
                  <a:pt x="719300" y="1149110"/>
                </a:lnTo>
                <a:cubicBezTo>
                  <a:pt x="540040" y="1282460"/>
                  <a:pt x="372685" y="1365518"/>
                  <a:pt x="244479" y="1391141"/>
                </a:cubicBezTo>
                <a:cubicBezTo>
                  <a:pt x="180375" y="1403904"/>
                  <a:pt x="126559" y="1402190"/>
                  <a:pt x="86078" y="1385711"/>
                </a:cubicBezTo>
                <a:cubicBezTo>
                  <a:pt x="45235" y="1369624"/>
                  <a:pt x="15212" y="1334086"/>
                  <a:pt x="6163" y="1291128"/>
                </a:cubicBezTo>
                <a:lnTo>
                  <a:pt x="6163" y="1291128"/>
                </a:lnTo>
                <a:cubicBezTo>
                  <a:pt x="-11173" y="1225310"/>
                  <a:pt x="5115" y="1135966"/>
                  <a:pt x="49407" y="1033096"/>
                </a:cubicBezTo>
                <a:cubicBezTo>
                  <a:pt x="93698" y="930226"/>
                  <a:pt x="165326" y="814592"/>
                  <a:pt x="257623" y="697435"/>
                </a:cubicBezTo>
                <a:lnTo>
                  <a:pt x="260385" y="693911"/>
                </a:lnTo>
                <a:lnTo>
                  <a:pt x="257718" y="690386"/>
                </a:lnTo>
                <a:cubicBezTo>
                  <a:pt x="168945" y="574943"/>
                  <a:pt x="99889" y="461786"/>
                  <a:pt x="57693" y="361774"/>
                </a:cubicBezTo>
                <a:cubicBezTo>
                  <a:pt x="15498" y="261761"/>
                  <a:pt x="-219" y="173560"/>
                  <a:pt x="17117" y="107742"/>
                </a:cubicBezTo>
                <a:lnTo>
                  <a:pt x="17117" y="107742"/>
                </a:lnTo>
                <a:cubicBezTo>
                  <a:pt x="26403" y="65670"/>
                  <a:pt x="55731" y="30821"/>
                  <a:pt x="95603" y="14492"/>
                </a:cubicBezTo>
                <a:cubicBezTo>
                  <a:pt x="135417" y="-2177"/>
                  <a:pt x="188186" y="-4558"/>
                  <a:pt x="251241" y="7348"/>
                </a:cubicBezTo>
                <a:cubicBezTo>
                  <a:pt x="377162" y="31161"/>
                  <a:pt x="541754" y="112123"/>
                  <a:pt x="719300" y="243092"/>
                </a:cubicBezTo>
                <a:lnTo>
                  <a:pt x="722729" y="245664"/>
                </a:lnTo>
                <a:lnTo>
                  <a:pt x="726158" y="243188"/>
                </a:lnTo>
                <a:cubicBezTo>
                  <a:pt x="903704" y="112981"/>
                  <a:pt x="1068296" y="32494"/>
                  <a:pt x="1194026" y="8206"/>
                </a:cubicBezTo>
                <a:cubicBezTo>
                  <a:pt x="1256986" y="-3891"/>
                  <a:pt x="1309755" y="-1891"/>
                  <a:pt x="1349569" y="14492"/>
                </a:cubicBezTo>
                <a:cubicBezTo>
                  <a:pt x="1389660" y="30593"/>
                  <a:pt x="1419169" y="65518"/>
                  <a:pt x="1428341" y="107742"/>
                </a:cubicBezTo>
                <a:lnTo>
                  <a:pt x="1428341" y="107742"/>
                </a:lnTo>
                <a:cubicBezTo>
                  <a:pt x="1445581" y="173560"/>
                  <a:pt x="1430150" y="262047"/>
                  <a:pt x="1387669" y="363107"/>
                </a:cubicBezTo>
                <a:cubicBezTo>
                  <a:pt x="1345188" y="464168"/>
                  <a:pt x="1276512" y="576467"/>
                  <a:pt x="1187834" y="690767"/>
                </a:cubicBezTo>
                <a:close/>
              </a:path>
            </a:pathLst>
          </a:custGeom>
          <a:noFill/>
          <a:ln w="12700" cap="flat" cmpd="sng">
            <a:solidFill>
              <a:srgbClr val="734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 descr="Изображение выглядит как одежда, рисунок, Человеческое лицо, иллюстрация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71785" y="614899"/>
            <a:ext cx="6096000" cy="36829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624250" y="5734979"/>
            <a:ext cx="8707800" cy="63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Aft>
                <a:spcPts val="600"/>
              </a:spcAft>
              <a:buSzPts val="2400"/>
            </a:pP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Кантип</a:t>
            </a:r>
            <a:r>
              <a:rPr lang="ru-R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</a:t>
            </a:r>
            <a:r>
              <a:rPr lang="ru-RU" sz="2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аксат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коюп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ийгиликке</a:t>
            </a:r>
            <a:r>
              <a:rPr lang="ru-R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жетүүг</a:t>
            </a:r>
            <a:r>
              <a:rPr lang="ky-KG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ө болот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сабагы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838200" y="283648"/>
            <a:ext cx="105156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Calibri"/>
              <a:buNone/>
            </a:pPr>
            <a:r>
              <a:rPr lang="ru-RU" sz="3600" b="1" dirty="0">
                <a:solidFill>
                  <a:srgbClr val="7030A0"/>
                </a:solidFill>
              </a:rPr>
              <a:t>Максат коюу картасы</a:t>
            </a:r>
            <a:endParaRPr sz="3600" b="1" dirty="0">
              <a:solidFill>
                <a:srgbClr val="7030A0"/>
              </a:solidFill>
            </a:endParaRPr>
          </a:p>
        </p:txBody>
      </p:sp>
      <p:graphicFrame>
        <p:nvGraphicFramePr>
          <p:cNvPr id="100" name="Google Shape;100;p2"/>
          <p:cNvGraphicFramePr/>
          <p:nvPr>
            <p:extLst>
              <p:ext uri="{D42A27DB-BD31-4B8C-83A1-F6EECF244321}">
                <p14:modId xmlns:p14="http://schemas.microsoft.com/office/powerpoint/2010/main" val="2345267888"/>
              </p:ext>
            </p:extLst>
          </p:nvPr>
        </p:nvGraphicFramePr>
        <p:xfrm>
          <a:off x="735901" y="1004934"/>
          <a:ext cx="10843482" cy="5557838"/>
        </p:xfrm>
        <a:graphic>
          <a:graphicData uri="http://schemas.openxmlformats.org/drawingml/2006/table">
            <a:tbl>
              <a:tblPr firstRow="1" firstCol="1" bandRow="1">
                <a:noFill/>
                <a:tableStyleId>{E86F0352-A87B-46B9-8AB2-5F9C0FFC8313}</a:tableStyleId>
              </a:tblPr>
              <a:tblGrid>
                <a:gridCol w="3161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2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89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2000" b="1" i="0" u="none" strike="noStrike" cap="none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Өзүңөрдүн</a:t>
                      </a:r>
                      <a:r>
                        <a:rPr lang="ru-RU" sz="2000" b="1" i="0" u="none" strike="noStrike" cap="none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1" i="0" u="none" strike="noStrike" cap="none" dirty="0" err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жеке</a:t>
                      </a:r>
                      <a:r>
                        <a:rPr lang="ru-RU" sz="20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1" i="0" u="none" strike="noStrike" cap="none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максатыңарды</a:t>
                      </a:r>
                      <a:r>
                        <a:rPr lang="ru-RU" sz="2000" b="1" i="0" u="none" strike="noStrike" cap="none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1" i="0" u="none" strike="noStrike" cap="none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койгула</a:t>
                      </a:r>
                      <a:endParaRPr sz="2000" b="1" i="0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375" marR="39375" marT="0" marB="0" anchor="ctr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C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Бул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максат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силердин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кыялыңар</a:t>
                      </a:r>
                      <a:r>
                        <a:rPr lang="ru-RU" sz="2000" b="0" i="0" u="none" strike="noStrike" cap="none" baseline="0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baseline="0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менен</a:t>
                      </a:r>
                      <a:r>
                        <a:rPr lang="ru-RU" sz="2000" b="0" i="0" u="none" strike="noStrike" cap="none" baseline="0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baseline="0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канчалык</a:t>
                      </a:r>
                      <a:r>
                        <a:rPr lang="ru-RU" sz="2000" b="0" i="0" u="none" strike="noStrike" cap="none" baseline="0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baseline="0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байланышы</a:t>
                      </a:r>
                      <a:r>
                        <a:rPr lang="ru-RU" sz="2000" b="0" i="0" u="none" strike="noStrike" cap="none" baseline="0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бар ?</a:t>
                      </a:r>
                      <a:r>
                        <a:rPr lang="ru-RU" sz="20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lang="ru-RU" sz="2000" b="0" i="0" u="none" strike="noStrike" cap="none" dirty="0" smtClean="0">
                        <a:solidFill>
                          <a:schemeClr val="dk2"/>
                        </a:solidFill>
                        <a:effectLst/>
                        <a:latin typeface="Calibri"/>
                        <a:ea typeface="Arial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Бул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максат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силердин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баалуулуктарыңарга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туура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келет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бекен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endParaRPr lang="ru-RU" sz="2000" b="0" i="0" u="none" strike="noStrike" cap="none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Максаттарыңарды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биринчи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жак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менен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аркылуу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айткыла</a:t>
                      </a:r>
                      <a:endParaRPr sz="2000" u="none" strike="noStrike" cap="none" dirty="0"/>
                    </a:p>
                  </a:txBody>
                  <a:tcPr marL="39375" marR="39375" marT="0" marB="0" anchor="ctr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C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3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2000" b="1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Биринчи </a:t>
                      </a:r>
                      <a:r>
                        <a:rPr lang="ru-RU" sz="2000" b="1" u="none" strike="noStrike" cap="none" dirty="0" err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этапты</a:t>
                      </a:r>
                      <a:r>
                        <a:rPr lang="ru-RU" sz="2000" b="1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1" u="none" strike="noStrike" cap="none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белгилегиле</a:t>
                      </a:r>
                      <a:endParaRPr sz="2000" b="1" u="none" strike="noStrike" cap="none" dirty="0"/>
                    </a:p>
                  </a:txBody>
                  <a:tcPr marL="39375" marR="39375" marT="0" marB="0" anchor="ctr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Эң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жакын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максатты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табуу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жана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аны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формулировкалоо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бул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чоң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максатка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жетүүнүн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алгачкы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кадамы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болот</a:t>
                      </a:r>
                      <a:endParaRPr sz="2000" u="none" strike="noStrike" cap="none" dirty="0"/>
                    </a:p>
                  </a:txBody>
                  <a:tcPr marL="39375" marR="39375" marT="0" marB="0" anchor="ctr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4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2000" b="1" u="none" strike="noStrike" cap="none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Баштапкы</a:t>
                      </a:r>
                      <a:r>
                        <a:rPr lang="ru-RU" sz="2000" b="1" u="none" strike="noStrike" cap="none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1" u="none" strike="noStrike" cap="none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чекитти</a:t>
                      </a:r>
                      <a:r>
                        <a:rPr lang="ru-RU" sz="2000" b="1" u="none" strike="noStrike" cap="none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1" u="none" strike="noStrike" cap="none" dirty="0" err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сүрөттөп</a:t>
                      </a:r>
                      <a:r>
                        <a:rPr lang="ru-RU" sz="2000" b="1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1" u="none" strike="noStrike" cap="none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бергиле</a:t>
                      </a:r>
                      <a:endParaRPr sz="2000" b="1" u="none" strike="noStrike" cap="none" dirty="0"/>
                    </a:p>
                  </a:txBody>
                  <a:tcPr marL="39375" marR="39375" marT="0" marB="0" anchor="ctr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Максатыңарга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байланыштуу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учурдагы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абалыңарды</a:t>
                      </a:r>
                      <a:r>
                        <a:rPr lang="ru-RU" sz="2000" b="0" i="0" u="none" strike="noStrike" cap="none" baseline="0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baseline="0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баалагыла</a:t>
                      </a:r>
                      <a:endParaRPr sz="2000" u="none" strike="noStrike" cap="none" dirty="0"/>
                    </a:p>
                  </a:txBody>
                  <a:tcPr marL="39375" marR="39375" marT="0" marB="0" anchor="ctr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1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2000" b="1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Баштоо </a:t>
                      </a:r>
                      <a:r>
                        <a:rPr lang="ru-RU" sz="2000" b="1" u="none" strike="noStrike" cap="none" dirty="0" err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күнүн</a:t>
                      </a:r>
                      <a:r>
                        <a:rPr lang="ru-RU" sz="2000" b="1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1" u="none" strike="noStrike" cap="none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белгилегиле</a:t>
                      </a:r>
                      <a:endParaRPr sz="2000" b="1" u="none" strike="noStrike" cap="none" dirty="0"/>
                    </a:p>
                  </a:txBody>
                  <a:tcPr marL="39375" marR="39375" marT="0" marB="0" anchor="ctr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Белгилүү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бир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так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күндү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белгилегиле</a:t>
                      </a:r>
                      <a:endParaRPr sz="2000" u="none" strike="noStrike" cap="none" dirty="0"/>
                    </a:p>
                  </a:txBody>
                  <a:tcPr marL="39375" marR="39375" marT="0" marB="0" anchor="ctr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92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2000" b="1" u="none" strike="noStrike" cap="none" dirty="0" err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Өз</a:t>
                      </a:r>
                      <a:r>
                        <a:rPr lang="ru-RU" sz="2000" b="1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1" u="none" strike="noStrike" cap="none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ресурстарыңарды</a:t>
                      </a:r>
                      <a:r>
                        <a:rPr lang="ru-RU" sz="2000" b="1" u="none" strike="noStrike" cap="none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1" u="none" strike="noStrike" cap="none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кайрадан</a:t>
                      </a:r>
                      <a:r>
                        <a:rPr lang="ru-RU" sz="2000" b="1" u="none" strike="noStrike" cap="none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1" u="none" strike="noStrike" cap="none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карап</a:t>
                      </a:r>
                      <a:r>
                        <a:rPr lang="ru-RU" sz="2000" b="1" u="none" strike="noStrike" cap="none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1" u="none" strike="noStrike" cap="none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чыккыла</a:t>
                      </a:r>
                      <a:endParaRPr sz="2000" b="1" u="none" strike="noStrike" cap="none" dirty="0"/>
                    </a:p>
                  </a:txBody>
                  <a:tcPr marL="39375" marR="39375" marT="0" marB="0" anchor="ctr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Ресурстар тышкы жана ички болушу мүмкүн. Ички ресурстар –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бул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силердин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жеке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сапаттарыңар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жөндөмдөрүңөр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билимиңер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ru-RU" sz="2000" b="0" i="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көндүмдөрүңөр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ru-RU" sz="2000" b="0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ал эми тышкы ресурстар – бул башка адамдардын жардамы, материалдык ресурстар ж. б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ru-RU" sz="20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000" u="none" strike="noStrike" cap="none" dirty="0"/>
                    </a:p>
                  </a:txBody>
                  <a:tcPr marL="39375" marR="39375" marT="0" marB="0" anchor="ctr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47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2000" b="1" u="none" strike="noStrike" cap="none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Алдын</a:t>
                      </a:r>
                      <a:r>
                        <a:rPr lang="ru-RU" sz="2000" b="1" u="none" strike="noStrike" cap="none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ала </a:t>
                      </a:r>
                      <a:r>
                        <a:rPr lang="ru-RU" sz="2000" b="1" u="none" strike="noStrike" cap="none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өзүңө</a:t>
                      </a:r>
                      <a:r>
                        <a:rPr lang="ru-RU" sz="2000" b="1" u="none" strike="noStrike" cap="none" baseline="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1" u="none" strike="noStrike" cap="none" baseline="0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кам</a:t>
                      </a:r>
                      <a:r>
                        <a:rPr lang="ru-RU" sz="2000" b="1" u="none" strike="noStrike" cap="none" baseline="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b="1" u="none" strike="noStrike" cap="none" baseline="0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көр</a:t>
                      </a:r>
                      <a:r>
                        <a:rPr lang="ru-RU" sz="2000" b="1" u="none" strike="noStrike" cap="none" baseline="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000" b="1" u="none" strike="noStrike" cap="none" dirty="0"/>
                    </a:p>
                  </a:txBody>
                  <a:tcPr marL="39375" marR="39375" marT="0" marB="0" anchor="ctr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  <a:tabLst/>
                        <a:defRPr/>
                      </a:pPr>
                      <a:r>
                        <a:rPr lang="ru-RU" sz="200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Мүмкүн </a:t>
                      </a:r>
                      <a:r>
                        <a:rPr lang="ru-RU" sz="200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болгон</a:t>
                      </a:r>
                      <a:r>
                        <a:rPr lang="ru-RU" sz="200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тоскоолдуктар</a:t>
                      </a:r>
                      <a:r>
                        <a:rPr lang="ru-RU" sz="2000" u="none" strike="noStrike" cap="none" baseline="0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u="none" strike="noStrike" cap="none" baseline="0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жана</a:t>
                      </a:r>
                      <a:r>
                        <a:rPr lang="ru-RU" sz="2000" u="none" strike="noStrike" cap="none" baseline="0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кыйынчылыктар</a:t>
                      </a:r>
                      <a:r>
                        <a:rPr lang="ru-RU" sz="200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ru-RU" sz="200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ошондой</a:t>
                      </a:r>
                      <a:r>
                        <a:rPr lang="ru-RU" sz="200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эле </a:t>
                      </a:r>
                      <a:r>
                        <a:rPr lang="ru-RU" sz="200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аларды</a:t>
                      </a:r>
                      <a:r>
                        <a:rPr lang="ru-RU" sz="200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жеңүү</a:t>
                      </a:r>
                      <a:r>
                        <a:rPr lang="ru-RU" sz="200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жолдору</a:t>
                      </a:r>
                      <a:r>
                        <a:rPr lang="ru-RU" sz="200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жөнүндө</a:t>
                      </a:r>
                      <a:r>
                        <a:rPr lang="ru-RU" sz="200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00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ойлонгула</a:t>
                      </a:r>
                      <a:endParaRPr sz="2000" b="0" i="0" u="none" strike="noStrike" cap="none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375" marR="39375" marT="0" marB="0" anchor="ctr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105;p4"/>
          <p:cNvGraphicFramePr/>
          <p:nvPr>
            <p:extLst>
              <p:ext uri="{D42A27DB-BD31-4B8C-83A1-F6EECF244321}">
                <p14:modId xmlns:p14="http://schemas.microsoft.com/office/powerpoint/2010/main" val="2657604783"/>
              </p:ext>
            </p:extLst>
          </p:nvPr>
        </p:nvGraphicFramePr>
        <p:xfrm>
          <a:off x="4562946" y="364485"/>
          <a:ext cx="7043391" cy="6017179"/>
        </p:xfrm>
        <a:graphic>
          <a:graphicData uri="http://schemas.openxmlformats.org/drawingml/2006/table">
            <a:tbl>
              <a:tblPr firstRow="1" firstCol="1" bandRow="1">
                <a:noFill/>
                <a:tableStyleId>{E86F0352-A87B-46B9-8AB2-5F9C0FFC8313}</a:tableStyleId>
              </a:tblPr>
              <a:tblGrid>
                <a:gridCol w="2338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4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93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2100" b="1" i="0" u="none" strike="noStrike" cap="none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Өзүңөрдүн</a:t>
                      </a:r>
                      <a:r>
                        <a:rPr lang="ru-RU" sz="2100" b="1" i="0" u="none" strike="noStrike" cap="none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100" b="1" i="0" u="none" strike="noStrike" cap="none" dirty="0" err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жеке</a:t>
                      </a:r>
                      <a:r>
                        <a:rPr lang="ru-RU" sz="21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100" b="1" i="0" u="none" strike="noStrike" cap="none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максатыңарды</a:t>
                      </a:r>
                      <a:r>
                        <a:rPr lang="ru-RU" sz="2100" b="1" i="0" u="none" strike="noStrike" cap="none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100" b="1" i="0" u="none" strike="noStrike" cap="none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койгула</a:t>
                      </a:r>
                      <a:endParaRPr sz="2100" b="1" i="0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375" marR="39375" marT="0" marB="0" anchor="ctr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C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210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Мен ... болууну каалайм / үйрөнүүнү каалайм / ишке ашырууну каалайм / алууну каалайм </a:t>
                      </a:r>
                      <a:r>
                        <a:rPr lang="ru-RU" sz="210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ж.б</a:t>
                      </a:r>
                      <a:r>
                        <a:rPr lang="ru-RU" sz="210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endParaRPr sz="2100" u="none" strike="noStrike" cap="none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375" marR="39375" marT="0" marB="0" anchor="ctr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C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97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2100" b="1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Биринчи </a:t>
                      </a:r>
                      <a:r>
                        <a:rPr lang="ru-RU" sz="2100" b="1" u="none" strike="noStrike" cap="none" dirty="0" err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этапты</a:t>
                      </a:r>
                      <a:r>
                        <a:rPr lang="ru-RU" sz="2100" b="1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100" b="1" u="none" strike="noStrike" cap="none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белгилегиле</a:t>
                      </a:r>
                      <a:endParaRPr sz="21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375" marR="39375" marT="0" marB="0" anchor="ctr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210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Бул үчүн мен ... / мага керек ... / мен кыла </a:t>
                      </a:r>
                      <a:r>
                        <a:rPr lang="ru-RU" sz="210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алам</a:t>
                      </a:r>
                      <a:r>
                        <a:rPr lang="ru-RU" sz="210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10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</a:t>
                      </a:r>
                      <a:r>
                        <a:rPr lang="ru-RU" sz="2100" b="0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100" u="none" strike="noStrike" cap="none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375" marR="39375" marT="0" marB="0" anchor="ctr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74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2100" b="1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Баштапкы чекитти </a:t>
                      </a:r>
                      <a:r>
                        <a:rPr lang="ru-RU" sz="2100" b="1" u="none" strike="noStrike" cap="none" dirty="0" err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сүрөттөп</a:t>
                      </a:r>
                      <a:r>
                        <a:rPr lang="ru-RU" sz="2100" b="1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100" b="1" u="none" strike="noStrike" cap="none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бергиле</a:t>
                      </a:r>
                      <a:endParaRPr sz="21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375" marR="39375" marT="0" marB="0" anchor="ctr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Бүгүнкү</a:t>
                      </a:r>
                      <a:r>
                        <a:rPr lang="ru-RU" sz="210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10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күндө</a:t>
                      </a:r>
                      <a:r>
                        <a:rPr lang="ru-RU" sz="210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мен …. </a:t>
                      </a:r>
                      <a:r>
                        <a:rPr lang="ru-RU" sz="210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билем</a:t>
                      </a:r>
                      <a:r>
                        <a:rPr lang="ru-RU" sz="210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…, … </a:t>
                      </a:r>
                      <a:r>
                        <a:rPr lang="ru-RU" sz="210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мүмкүн</a:t>
                      </a:r>
                      <a:r>
                        <a:rPr lang="ru-RU" sz="210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… </a:t>
                      </a:r>
                      <a:r>
                        <a:rPr lang="ru-RU" sz="210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Бүгүнкү</a:t>
                      </a:r>
                      <a:r>
                        <a:rPr lang="ru-RU" sz="210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10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күндө</a:t>
                      </a:r>
                      <a:r>
                        <a:rPr lang="ru-RU" sz="210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мен </a:t>
                      </a:r>
                      <a:r>
                        <a:rPr lang="ru-RU" sz="210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билем</a:t>
                      </a:r>
                      <a:r>
                        <a:rPr lang="ru-RU" sz="210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…, </a:t>
                      </a:r>
                      <a:r>
                        <a:rPr lang="ru-RU" sz="210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түшүнөм</a:t>
                      </a:r>
                      <a:r>
                        <a:rPr lang="ru-RU" sz="210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…, </a:t>
                      </a:r>
                      <a:r>
                        <a:rPr lang="ru-RU" sz="210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кыла</a:t>
                      </a:r>
                      <a:r>
                        <a:rPr lang="ru-RU" sz="210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10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алам</a:t>
                      </a:r>
                      <a:r>
                        <a:rPr lang="ru-RU" sz="210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 sz="2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375" marR="39375" marT="0" marB="0" anchor="ctr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86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2100" b="1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Баштоо </a:t>
                      </a:r>
                      <a:r>
                        <a:rPr lang="ru-RU" sz="2100" b="1" u="none" strike="noStrike" cap="none" dirty="0" err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күнүн</a:t>
                      </a:r>
                      <a:r>
                        <a:rPr lang="ru-RU" sz="2100" b="1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100" b="1" u="none" strike="noStrike" cap="none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белгилегиле</a:t>
                      </a:r>
                      <a:endParaRPr sz="21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375" marR="39375" marT="0" marB="0" anchor="ctr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210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Мен </a:t>
                      </a:r>
                      <a:r>
                        <a:rPr lang="ru-RU" sz="210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ru-RU" sz="210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күнү</a:t>
                      </a:r>
                      <a:r>
                        <a:rPr lang="ru-RU" sz="210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… </a:t>
                      </a:r>
                      <a:r>
                        <a:rPr lang="ru-RU" sz="210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баштайм</a:t>
                      </a:r>
                      <a:endParaRPr sz="2100" i="0" u="none" strike="noStrike" cap="none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375" marR="39375" marT="0" marB="0" anchor="ctr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17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2100" b="1" u="none" strike="noStrike" cap="none" dirty="0" err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Өз</a:t>
                      </a:r>
                      <a:r>
                        <a:rPr lang="ru-RU" sz="2100" b="1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100" b="1" u="none" strike="noStrike" cap="none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ресурстары-ңарды</a:t>
                      </a:r>
                      <a:r>
                        <a:rPr lang="ru-RU" sz="2100" b="1" u="none" strike="noStrike" cap="none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100" b="1" u="none" strike="noStrike" cap="none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кайрадан</a:t>
                      </a:r>
                      <a:r>
                        <a:rPr lang="ru-RU" sz="2100" b="1" u="none" strike="noStrike" cap="none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100" b="1" u="none" strike="noStrike" cap="none" dirty="0" err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карап</a:t>
                      </a:r>
                      <a:r>
                        <a:rPr lang="ru-RU" sz="2100" b="1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100" b="1" u="none" strike="noStrike" cap="none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чыккыла</a:t>
                      </a:r>
                      <a:endParaRPr sz="21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375" marR="39375" marT="0" marB="0" anchor="ctr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210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Менде максатыма жетүүгө жардам бере </a:t>
                      </a:r>
                      <a:r>
                        <a:rPr lang="ru-RU" sz="2100" u="none" strike="noStrike" cap="none" dirty="0" err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турган</a:t>
                      </a:r>
                      <a:r>
                        <a:rPr lang="ru-RU" sz="210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10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мына</a:t>
                      </a:r>
                      <a:r>
                        <a:rPr lang="ru-RU" sz="210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10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ушундай</a:t>
                      </a:r>
                      <a:r>
                        <a:rPr lang="ru-RU" sz="210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100" u="none" strike="noStrike" cap="none" dirty="0" err="1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сапаттар</a:t>
                      </a:r>
                      <a:r>
                        <a:rPr lang="ru-RU" sz="210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210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бар</a:t>
                      </a:r>
                      <a:endParaRPr sz="2100" i="0" u="none" strike="noStrike" cap="none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375" marR="39375" marT="0" marB="0" anchor="ctr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2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  <a:tabLst/>
                        <a:defRPr/>
                      </a:pPr>
                      <a:r>
                        <a:rPr lang="ru-RU" sz="2100" b="1" u="none" strike="noStrike" cap="none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Саман </a:t>
                      </a:r>
                      <a:r>
                        <a:rPr lang="ru-RU" sz="2100" b="1" u="none" strike="noStrike" cap="none" dirty="0" err="1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төшөө</a:t>
                      </a:r>
                      <a:r>
                        <a:rPr lang="ru-RU" sz="2100" b="1" u="none" strike="noStrike" cap="none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ky-KG" sz="2100" b="1" i="0" u="none" strike="noStrike" cap="none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Алдын ала өзүңө кам көр</a:t>
                      </a:r>
                      <a:r>
                        <a:rPr lang="ru-RU" sz="2100" b="1" i="0" u="none" strike="noStrike" cap="none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!</a:t>
                      </a:r>
                      <a:endParaRPr sz="21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375" marR="39375" marT="0" marB="0" anchor="ctr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210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Мага тоскоол болушу мүмкүн… Анда мен жасайм…</a:t>
                      </a:r>
                      <a:endParaRPr sz="2100" u="none" strike="noStrike" cap="none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375" marR="39375" marT="0" marB="0" anchor="ctr">
                    <a:lnL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90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6" name="Google Shape;106;p4" descr="Изображение выглядит как одежда, стоящий, человек, Брюки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925" y="2946525"/>
            <a:ext cx="4004250" cy="319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399925" y="526473"/>
            <a:ext cx="3017530" cy="1348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Calibri"/>
              <a:buNone/>
            </a:pPr>
            <a:r>
              <a:rPr lang="ru-RU" sz="3600" b="1" dirty="0" err="1" smtClean="0">
                <a:solidFill>
                  <a:srgbClr val="7030A0"/>
                </a:solidFill>
              </a:rPr>
              <a:t>Өзүңөрдүн</a:t>
            </a: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</a:rPr>
              <a:t>картаңарды</a:t>
            </a: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</a:rPr>
              <a:t>түзгүлө</a:t>
            </a:r>
            <a:r>
              <a:rPr lang="ru-RU" sz="3600" b="1" dirty="0" smtClean="0">
                <a:solidFill>
                  <a:srgbClr val="7030A0"/>
                </a:solidFill>
              </a:rPr>
              <a:t>!</a:t>
            </a:r>
            <a:endParaRPr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09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Calibri"/>
              <a:buNone/>
            </a:pPr>
            <a:r>
              <a:rPr lang="ru-RU" sz="3600" b="1" dirty="0">
                <a:solidFill>
                  <a:srgbClr val="7030A0"/>
                </a:solidFill>
              </a:rPr>
              <a:t>Помидор ыкмасы</a:t>
            </a:r>
            <a:endParaRPr sz="3600" b="1" dirty="0">
              <a:solidFill>
                <a:srgbClr val="7030A0"/>
              </a:solidFill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5494150" y="1522650"/>
            <a:ext cx="6013500" cy="431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•"/>
            </a:pPr>
            <a:r>
              <a:rPr lang="ru-RU" sz="2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Тапшырманы</a:t>
            </a:r>
            <a:r>
              <a:rPr lang="ru-RU" sz="2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0" i="0" u="none" strike="noStrike" cap="none" dirty="0" err="1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пландаштыргыла</a:t>
            </a:r>
            <a:r>
              <a:rPr lang="ru-RU" sz="2800" b="0" i="0" u="none" strike="noStrike" cap="none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lang="ru-RU" sz="2800" b="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lnSpc>
                <a:spcPct val="110000"/>
              </a:lnSpc>
              <a:buClr>
                <a:srgbClr val="434343"/>
              </a:buClr>
              <a:buSzPts val="2800"/>
              <a:buFont typeface="Arial"/>
              <a:buChar char="•"/>
            </a:pPr>
            <a:r>
              <a:rPr lang="ru-RU" sz="2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25 </a:t>
            </a:r>
            <a:r>
              <a:rPr lang="ru-RU" sz="2800" dirty="0" err="1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мүнөттүк</a:t>
            </a:r>
            <a:r>
              <a:rPr lang="ru-RU" sz="2800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таймер </a:t>
            </a:r>
            <a:r>
              <a:rPr lang="ru-RU" sz="2800" b="0" i="0" u="none" strike="noStrike" cap="none" dirty="0" err="1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койгула</a:t>
            </a:r>
            <a:r>
              <a:rPr lang="ru-RU" sz="2800" b="0" i="0" u="none" strike="noStrike" cap="none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lang="ru-RU" sz="2800" b="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•"/>
            </a:pPr>
            <a:r>
              <a:rPr lang="ru-RU" sz="2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Белги бергенге </a:t>
            </a:r>
            <a:r>
              <a:rPr lang="ru-RU" sz="2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чейин</a:t>
            </a:r>
            <a:r>
              <a:rPr lang="ru-RU" sz="2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0" i="0" u="none" strike="noStrike" cap="none" dirty="0" err="1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токтобой</a:t>
            </a:r>
            <a:r>
              <a:rPr lang="ru-RU" sz="2800" b="0" i="0" u="none" strike="noStrike" cap="none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жана </a:t>
            </a:r>
            <a:r>
              <a:rPr lang="ru-RU" sz="2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алаксыбай</a:t>
            </a:r>
            <a:r>
              <a:rPr lang="ru-RU" sz="2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0" i="0" u="none" strike="noStrike" cap="none" dirty="0" err="1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иштегиле</a:t>
            </a:r>
            <a:r>
              <a:rPr lang="ru-RU" sz="2800" b="0" i="0" u="none" strike="noStrike" cap="none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lang="ru-RU" sz="2800" b="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•"/>
            </a:pPr>
            <a:r>
              <a:rPr lang="ru-RU" sz="2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Биринчи айлампадан </a:t>
            </a:r>
            <a:r>
              <a:rPr lang="ru-RU" sz="2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кийин</a:t>
            </a:r>
            <a:r>
              <a:rPr lang="ru-RU" sz="2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0" i="0" u="none" strike="noStrike" cap="none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800" b="0" i="0" u="none" strike="noStrike" cap="none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b="0" i="0" u="none" strike="noStrike" cap="none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3–5 </a:t>
            </a:r>
            <a:r>
              <a:rPr lang="ru-RU" sz="2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мүнөттүк </a:t>
            </a:r>
            <a:r>
              <a:rPr lang="ru-RU" sz="2800" b="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тыныгуу</a:t>
            </a:r>
            <a:r>
              <a:rPr lang="ru-RU" sz="28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0" i="0" u="none" strike="noStrike" cap="none" dirty="0" err="1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жасагыла</a:t>
            </a:r>
            <a:r>
              <a:rPr lang="ru-RU" sz="2800" b="0" i="0" u="none" strike="noStrike" cap="none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457200">
              <a:lnSpc>
                <a:spcPct val="110000"/>
              </a:lnSpc>
              <a:buClr>
                <a:srgbClr val="434343"/>
              </a:buClr>
              <a:buSzPts val="2800"/>
              <a:buFont typeface="Arial"/>
              <a:buChar char="•"/>
            </a:pPr>
            <a:r>
              <a:rPr lang="ru-RU" sz="2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Ар </a:t>
            </a: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бир</a:t>
            </a:r>
            <a:r>
              <a:rPr lang="ru-RU" sz="2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төртүнчү</a:t>
            </a:r>
            <a:r>
              <a:rPr lang="ru-RU" sz="2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айлампадан</a:t>
            </a:r>
            <a:r>
              <a:rPr lang="ru-RU" sz="2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кийин</a:t>
            </a:r>
            <a:r>
              <a:rPr lang="ru-RU" sz="2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15–30 </a:t>
            </a: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мүнөт</a:t>
            </a:r>
            <a:r>
              <a:rPr lang="ru-RU" sz="2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эс </a:t>
            </a:r>
            <a:r>
              <a:rPr lang="ru-RU" sz="2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алгыла</a:t>
            </a:r>
            <a:r>
              <a:rPr lang="ru-RU" sz="2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sz="2800" b="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ru-RU" sz="2800" b="0" i="0" u="none" strike="noStrike" cap="none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sz="14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2537642" y="5935010"/>
            <a:ext cx="807343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БҮГҮН </a:t>
            </a:r>
            <a:r>
              <a:rPr lang="ru-RU" sz="2400" b="0" i="0" u="none" strike="noStrike" cap="none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ПОМИДОРГО </a:t>
            </a:r>
            <a:r>
              <a:rPr lang="ru-RU" sz="2400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ТОЙДУМ</a:t>
            </a:r>
            <a:r>
              <a:rPr lang="ru-RU" sz="2400" b="0" i="0" u="none" strike="noStrike" cap="none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— КӨП </a:t>
            </a:r>
            <a:r>
              <a:rPr lang="ru-RU" sz="2400" b="0" i="0" u="none" strike="noStrike" cap="none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ИШ КЫЛЫП КОЙДУМ!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3" descr="Изображение выглядит как часы, в помещении, Предметная фотография, настенные часы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931" y="1483282"/>
            <a:ext cx="3812628" cy="3812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817500" y="570505"/>
            <a:ext cx="105570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</a:pPr>
            <a:r>
              <a:rPr lang="ru-RU" sz="7600" b="0" i="0" u="none" strike="noStrike" cap="none" dirty="0" err="1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Максаттарга</a:t>
            </a:r>
            <a:r>
              <a:rPr lang="ru-RU" sz="7600" b="0" i="0" u="none" strike="noStrike" cap="none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76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карай </a:t>
            </a:r>
            <a:r>
              <a:rPr lang="ru-RU" sz="7600" b="0" i="0" u="none" strike="noStrike" cap="none" dirty="0" err="1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алга</a:t>
            </a:r>
            <a:r>
              <a:rPr lang="ru-RU" sz="7600" b="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7600" b="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549873" y="2350367"/>
            <a:ext cx="3115755" cy="2200474"/>
          </a:xfrm>
          <a:custGeom>
            <a:avLst/>
            <a:gdLst/>
            <a:ahLst/>
            <a:cxnLst/>
            <a:rect l="l" t="t" r="r" b="b"/>
            <a:pathLst>
              <a:path w="2342673" h="1654492" extrusionOk="0">
                <a:moveTo>
                  <a:pt x="1890141" y="1411891"/>
                </a:moveTo>
                <a:lnTo>
                  <a:pt x="1359027" y="1198626"/>
                </a:lnTo>
                <a:lnTo>
                  <a:pt x="1166622" y="1654493"/>
                </a:lnTo>
                <a:lnTo>
                  <a:pt x="978789" y="1242060"/>
                </a:lnTo>
                <a:lnTo>
                  <a:pt x="446723" y="1580293"/>
                </a:lnTo>
                <a:lnTo>
                  <a:pt x="674084" y="1128141"/>
                </a:lnTo>
                <a:lnTo>
                  <a:pt x="0" y="1218914"/>
                </a:lnTo>
                <a:lnTo>
                  <a:pt x="556260" y="897922"/>
                </a:lnTo>
                <a:lnTo>
                  <a:pt x="6001" y="706660"/>
                </a:lnTo>
                <a:lnTo>
                  <a:pt x="675418" y="641509"/>
                </a:lnTo>
                <a:lnTo>
                  <a:pt x="455867" y="240411"/>
                </a:lnTo>
                <a:lnTo>
                  <a:pt x="984123" y="456533"/>
                </a:lnTo>
                <a:lnTo>
                  <a:pt x="1179767" y="0"/>
                </a:lnTo>
                <a:lnTo>
                  <a:pt x="1363885" y="410909"/>
                </a:lnTo>
                <a:lnTo>
                  <a:pt x="1899666" y="74200"/>
                </a:lnTo>
                <a:lnTo>
                  <a:pt x="1672304" y="526352"/>
                </a:lnTo>
                <a:lnTo>
                  <a:pt x="2342674" y="434054"/>
                </a:lnTo>
                <a:lnTo>
                  <a:pt x="1786414" y="755047"/>
                </a:lnTo>
                <a:lnTo>
                  <a:pt x="2340007" y="945642"/>
                </a:lnTo>
                <a:lnTo>
                  <a:pt x="1667732" y="1013555"/>
                </a:lnTo>
                <a:lnTo>
                  <a:pt x="1890141" y="1411891"/>
                </a:lnTo>
                <a:lnTo>
                  <a:pt x="1890141" y="1411891"/>
                </a:lnTo>
                <a:close/>
              </a:path>
            </a:pathLst>
          </a:custGeom>
          <a:noFill/>
          <a:ln w="12700" cap="flat" cmpd="sng">
            <a:solidFill>
              <a:srgbClr val="734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8632277" y="4469727"/>
            <a:ext cx="2972218" cy="1837498"/>
          </a:xfrm>
          <a:custGeom>
            <a:avLst/>
            <a:gdLst/>
            <a:ahLst/>
            <a:cxnLst/>
            <a:rect l="l" t="t" r="r" b="b"/>
            <a:pathLst>
              <a:path w="2233071" h="1380540" extrusionOk="0">
                <a:moveTo>
                  <a:pt x="2232198" y="653238"/>
                </a:moveTo>
                <a:lnTo>
                  <a:pt x="2232198" y="653238"/>
                </a:lnTo>
                <a:cubicBezTo>
                  <a:pt x="2234294" y="770967"/>
                  <a:pt x="2148283" y="904889"/>
                  <a:pt x="2005027" y="1026428"/>
                </a:cubicBezTo>
                <a:cubicBezTo>
                  <a:pt x="1861771" y="1147967"/>
                  <a:pt x="1663175" y="1255028"/>
                  <a:pt x="1443052" y="1320370"/>
                </a:cubicBezTo>
                <a:cubicBezTo>
                  <a:pt x="1222930" y="1385711"/>
                  <a:pt x="1022523" y="1395331"/>
                  <a:pt x="877458" y="1359517"/>
                </a:cubicBezTo>
                <a:cubicBezTo>
                  <a:pt x="732392" y="1323703"/>
                  <a:pt x="644095" y="1242455"/>
                  <a:pt x="642095" y="1125583"/>
                </a:cubicBezTo>
                <a:lnTo>
                  <a:pt x="642095" y="1125583"/>
                </a:lnTo>
                <a:cubicBezTo>
                  <a:pt x="641047" y="1073100"/>
                  <a:pt x="658097" y="1016617"/>
                  <a:pt x="689720" y="959563"/>
                </a:cubicBezTo>
                <a:lnTo>
                  <a:pt x="696006" y="948323"/>
                </a:lnTo>
                <a:lnTo>
                  <a:pt x="683433" y="951085"/>
                </a:lnTo>
                <a:cubicBezTo>
                  <a:pt x="490457" y="992614"/>
                  <a:pt x="319769" y="989185"/>
                  <a:pt x="197182" y="949466"/>
                </a:cubicBezTo>
                <a:cubicBezTo>
                  <a:pt x="74595" y="909746"/>
                  <a:pt x="1348" y="832594"/>
                  <a:pt x="-557" y="726295"/>
                </a:cubicBezTo>
                <a:cubicBezTo>
                  <a:pt x="-2462" y="608376"/>
                  <a:pt x="83644" y="474168"/>
                  <a:pt x="226900" y="352725"/>
                </a:cubicBezTo>
                <a:cubicBezTo>
                  <a:pt x="370156" y="231281"/>
                  <a:pt x="568657" y="124125"/>
                  <a:pt x="788875" y="59164"/>
                </a:cubicBezTo>
                <a:cubicBezTo>
                  <a:pt x="1009093" y="-5797"/>
                  <a:pt x="1209404" y="-15798"/>
                  <a:pt x="1354374" y="20111"/>
                </a:cubicBezTo>
                <a:cubicBezTo>
                  <a:pt x="1499345" y="56021"/>
                  <a:pt x="1587832" y="137078"/>
                  <a:pt x="1589832" y="253950"/>
                </a:cubicBezTo>
                <a:lnTo>
                  <a:pt x="1589832" y="253950"/>
                </a:lnTo>
                <a:cubicBezTo>
                  <a:pt x="1590880" y="306528"/>
                  <a:pt x="1573830" y="362916"/>
                  <a:pt x="1542207" y="419971"/>
                </a:cubicBezTo>
                <a:lnTo>
                  <a:pt x="1535921" y="431210"/>
                </a:lnTo>
                <a:lnTo>
                  <a:pt x="1548494" y="428543"/>
                </a:lnTo>
                <a:cubicBezTo>
                  <a:pt x="1741470" y="387015"/>
                  <a:pt x="1912158" y="389872"/>
                  <a:pt x="2034745" y="430067"/>
                </a:cubicBezTo>
                <a:cubicBezTo>
                  <a:pt x="2157332" y="470263"/>
                  <a:pt x="2230579" y="547034"/>
                  <a:pt x="2232484" y="653238"/>
                </a:cubicBezTo>
                <a:close/>
              </a:path>
            </a:pathLst>
          </a:custGeom>
          <a:noFill/>
          <a:ln w="12700" cap="flat" cmpd="sng">
            <a:solidFill>
              <a:srgbClr val="734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5" descr="Изображение выглядит как одежда, Человеческое лицо, иллюстрация, рисунок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9724" y="3516866"/>
            <a:ext cx="5530153" cy="3341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285</Words>
  <Application>Microsoft Office PowerPoint</Application>
  <PresentationFormat>Широкоэкранный</PresentationFormat>
  <Paragraphs>40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Презентация PowerPoint</vt:lpstr>
      <vt:lpstr>Максат коюу картасы</vt:lpstr>
      <vt:lpstr>Өзүңөрдүн картаңарды түзгүлө!</vt:lpstr>
      <vt:lpstr>Помидор ыкмасы</vt:lpstr>
      <vt:lpstr>Максаттарга карай алга!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Yepoyan, Tigran</dc:creator>
  <cp:lastModifiedBy>Пользователь Windows</cp:lastModifiedBy>
  <cp:revision>30</cp:revision>
  <dcterms:created xsi:type="dcterms:W3CDTF">2021-08-26T10:46:29Z</dcterms:created>
  <dcterms:modified xsi:type="dcterms:W3CDTF">2024-10-03T13:07:54Z</dcterms:modified>
</cp:coreProperties>
</file>