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GZm7fBzmvxOF7BW7HrFAzcoH0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4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93514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42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861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035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0097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92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86890" y="4164877"/>
            <a:ext cx="10162367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4800"/>
            </a:pPr>
            <a:r>
              <a:rPr lang="ru-RU" sz="4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Қалай</a:t>
            </a:r>
            <a:r>
              <a:rPr lang="ru-RU" sz="4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шешім</a:t>
            </a:r>
            <a:r>
              <a:rPr lang="ru-RU" sz="4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қабылдауға</a:t>
            </a:r>
            <a:r>
              <a:rPr lang="ru-RU" sz="4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SzPts val="4800"/>
            </a:pPr>
            <a:r>
              <a:rPr lang="ru-RU" sz="4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болады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buSzPts val="4800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Шешім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қабылдаймыз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r>
              <a:rPr lang="ru-RU" sz="4600" dirty="0">
                <a:solidFill>
                  <a:schemeClr val="dk1"/>
                </a:solidFill>
                <a:ea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сабағы</a:t>
            </a:r>
            <a:endParaRPr sz="46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70779" y="877330"/>
            <a:ext cx="1861610" cy="1594726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2141" y="673085"/>
            <a:ext cx="1966548" cy="1798971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919228" y="828608"/>
            <a:ext cx="1772293" cy="1533956"/>
          </a:xfrm>
          <a:custGeom>
            <a:avLst/>
            <a:gdLst/>
            <a:ahLst/>
            <a:cxnLst/>
            <a:rect l="l" t="t" r="r" b="b"/>
            <a:pathLst>
              <a:path w="1445571" h="1399648" extrusionOk="0">
                <a:moveTo>
                  <a:pt x="1187834" y="690767"/>
                </a:moveTo>
                <a:lnTo>
                  <a:pt x="1185072" y="694291"/>
                </a:lnTo>
                <a:lnTo>
                  <a:pt x="1187834" y="697816"/>
                </a:lnTo>
                <a:cubicBezTo>
                  <a:pt x="1278322" y="813259"/>
                  <a:pt x="1349188" y="928607"/>
                  <a:pt x="1393384" y="1031762"/>
                </a:cubicBezTo>
                <a:cubicBezTo>
                  <a:pt x="1437580" y="1134918"/>
                  <a:pt x="1454916" y="1225406"/>
                  <a:pt x="1439295" y="1291223"/>
                </a:cubicBezTo>
                <a:cubicBezTo>
                  <a:pt x="1430217" y="1334143"/>
                  <a:pt x="1400195" y="1369633"/>
                  <a:pt x="1359380" y="1385711"/>
                </a:cubicBezTo>
                <a:cubicBezTo>
                  <a:pt x="1318898" y="1402190"/>
                  <a:pt x="1265177" y="1403904"/>
                  <a:pt x="1200979" y="1391141"/>
                </a:cubicBezTo>
                <a:cubicBezTo>
                  <a:pt x="1072773" y="1365518"/>
                  <a:pt x="905704" y="1282365"/>
                  <a:pt x="726158" y="1149110"/>
                </a:cubicBezTo>
                <a:lnTo>
                  <a:pt x="722729" y="1146539"/>
                </a:lnTo>
                <a:lnTo>
                  <a:pt x="719300" y="1149110"/>
                </a:lnTo>
                <a:cubicBezTo>
                  <a:pt x="540040" y="1282460"/>
                  <a:pt x="372685" y="1365518"/>
                  <a:pt x="244479" y="1391141"/>
                </a:cubicBezTo>
                <a:cubicBezTo>
                  <a:pt x="180375" y="1403904"/>
                  <a:pt x="126559" y="1402190"/>
                  <a:pt x="86078" y="1385711"/>
                </a:cubicBezTo>
                <a:cubicBezTo>
                  <a:pt x="45235" y="1369624"/>
                  <a:pt x="15212" y="1334086"/>
                  <a:pt x="6163" y="1291128"/>
                </a:cubicBezTo>
                <a:lnTo>
                  <a:pt x="6163" y="1291128"/>
                </a:lnTo>
                <a:cubicBezTo>
                  <a:pt x="-11173" y="1225310"/>
                  <a:pt x="5115" y="1135966"/>
                  <a:pt x="49407" y="1033096"/>
                </a:cubicBezTo>
                <a:cubicBezTo>
                  <a:pt x="93698" y="930226"/>
                  <a:pt x="165326" y="814592"/>
                  <a:pt x="257623" y="697435"/>
                </a:cubicBezTo>
                <a:lnTo>
                  <a:pt x="260385" y="693911"/>
                </a:lnTo>
                <a:lnTo>
                  <a:pt x="257718" y="690386"/>
                </a:lnTo>
                <a:cubicBezTo>
                  <a:pt x="168945" y="574943"/>
                  <a:pt x="99889" y="461786"/>
                  <a:pt x="57693" y="361774"/>
                </a:cubicBezTo>
                <a:cubicBezTo>
                  <a:pt x="15498" y="261761"/>
                  <a:pt x="-219" y="173560"/>
                  <a:pt x="17117" y="107742"/>
                </a:cubicBezTo>
                <a:lnTo>
                  <a:pt x="17117" y="107742"/>
                </a:lnTo>
                <a:cubicBezTo>
                  <a:pt x="26403" y="65670"/>
                  <a:pt x="55731" y="30821"/>
                  <a:pt x="95603" y="14492"/>
                </a:cubicBezTo>
                <a:cubicBezTo>
                  <a:pt x="135417" y="-2177"/>
                  <a:pt x="188186" y="-4558"/>
                  <a:pt x="251241" y="7348"/>
                </a:cubicBezTo>
                <a:cubicBezTo>
                  <a:pt x="377162" y="31161"/>
                  <a:pt x="541754" y="112123"/>
                  <a:pt x="719300" y="243092"/>
                </a:cubicBezTo>
                <a:lnTo>
                  <a:pt x="722729" y="245664"/>
                </a:lnTo>
                <a:lnTo>
                  <a:pt x="726158" y="243188"/>
                </a:lnTo>
                <a:cubicBezTo>
                  <a:pt x="903704" y="112981"/>
                  <a:pt x="1068296" y="32494"/>
                  <a:pt x="1194026" y="8206"/>
                </a:cubicBezTo>
                <a:cubicBezTo>
                  <a:pt x="1256986" y="-3891"/>
                  <a:pt x="1309755" y="-1891"/>
                  <a:pt x="1349569" y="14492"/>
                </a:cubicBezTo>
                <a:cubicBezTo>
                  <a:pt x="1389660" y="30593"/>
                  <a:pt x="1419169" y="65518"/>
                  <a:pt x="1428341" y="107742"/>
                </a:cubicBezTo>
                <a:lnTo>
                  <a:pt x="1428341" y="107742"/>
                </a:lnTo>
                <a:cubicBezTo>
                  <a:pt x="1445581" y="173560"/>
                  <a:pt x="1430150" y="262047"/>
                  <a:pt x="1387669" y="363107"/>
                </a:cubicBezTo>
                <a:cubicBezTo>
                  <a:pt x="1345188" y="464168"/>
                  <a:pt x="1276512" y="576467"/>
                  <a:pt x="1187834" y="690767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Изображение выглядит как Человеческое лицо, улыбка, одежда, мальчи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0526" y="1598890"/>
            <a:ext cx="3356866" cy="54549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7030A0"/>
              </a:buClr>
              <a:buSzPts val="3600"/>
            </a:pPr>
            <a:r>
              <a:rPr lang="ru-RU" sz="3600" b="1" dirty="0" err="1">
                <a:solidFill>
                  <a:srgbClr val="7030A0"/>
                </a:solidFill>
              </a:rPr>
              <a:t>Шешімдерімізді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анықтайтын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факторлар</a:t>
            </a:r>
            <a:endParaRPr sz="3600" b="1" dirty="0">
              <a:solidFill>
                <a:srgbClr val="7030A0"/>
              </a:solidFill>
            </a:endParaRPr>
          </a:p>
        </p:txBody>
      </p:sp>
      <p:pic>
        <p:nvPicPr>
          <p:cNvPr id="101" name="Google Shape;101;p2" descr="Изображение выглядит как Человеческое лицо, иллюстрация, мультфильм, аним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5156" y="2397211"/>
            <a:ext cx="6391578" cy="44607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12827" t="28519" r="34421" b="9884"/>
          <a:stretch/>
        </p:blipFill>
        <p:spPr bwMode="auto">
          <a:xfrm>
            <a:off x="1139165" y="1619714"/>
            <a:ext cx="6822805" cy="4736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09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600"/>
              <a:buFont typeface="Calibri"/>
              <a:buNone/>
            </a:pPr>
            <a:r>
              <a:rPr lang="ru-RU" sz="3600" b="1">
                <a:solidFill>
                  <a:srgbClr val="7030A0"/>
                </a:solidFill>
              </a:rPr>
              <a:t>Сіз </a:t>
            </a:r>
            <a:r>
              <a:rPr lang="ru-RU" sz="3600" b="1" dirty="0" err="1">
                <a:solidFill>
                  <a:srgbClr val="7030A0"/>
                </a:solidFill>
              </a:rPr>
              <a:t>үшін</a:t>
            </a:r>
            <a:r>
              <a:rPr lang="ru-RU" sz="3600" b="1" dirty="0">
                <a:solidFill>
                  <a:srgbClr val="7030A0"/>
                </a:solidFill>
              </a:rPr>
              <a:t> не </a:t>
            </a:r>
            <a:r>
              <a:rPr lang="ru-RU" sz="3600" b="1" dirty="0" err="1">
                <a:solidFill>
                  <a:srgbClr val="7030A0"/>
                </a:solidFill>
              </a:rPr>
              <a:t>маңызды</a:t>
            </a:r>
            <a:r>
              <a:rPr lang="ru-RU" sz="3600" b="1" dirty="0">
                <a:solidFill>
                  <a:srgbClr val="7030A0"/>
                </a:solidFill>
              </a:rPr>
              <a:t>?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838200" y="1275008"/>
            <a:ext cx="3780000" cy="50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Махаббат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Жақсы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бағалар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Денсаулық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Достар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Бірбеткейлік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Байлық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Хобби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қандай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Отбасы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lnSpc>
                <a:spcPct val="150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Ізгі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ниет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3" descr="Изображение выглядит как Человеческое лицо, одежда, улыбка, рисунок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111" y="4104048"/>
            <a:ext cx="4499889" cy="299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4265156" y="1271722"/>
            <a:ext cx="3780000" cy="48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Оқу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Әдемі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келбет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Жақсы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қарым-қатынас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Танымалдық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Көшбасшылық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Ерік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kk-KZ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жігер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Өзін-өзі</a:t>
            </a:r>
            <a:r>
              <a:rPr lang="ru-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дамыту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Шығармашылық</a:t>
            </a:r>
            <a:endParaRPr lang="ru-RU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>
              <a:spcBef>
                <a:spcPts val="1000"/>
              </a:spcBef>
              <a:buClr>
                <a:schemeClr val="dk1"/>
              </a:buClr>
              <a:buSzPts val="2400"/>
              <a:buFont typeface="Calibri"/>
              <a:buChar char="●"/>
            </a:pPr>
            <a:r>
              <a:rPr lang="ru-RU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Адалдық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700800" y="195100"/>
            <a:ext cx="10515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7030A0"/>
              </a:buClr>
              <a:buSzPts val="3600"/>
            </a:pPr>
            <a:r>
              <a:rPr lang="ru-RU" sz="3600" b="1" dirty="0">
                <a:solidFill>
                  <a:srgbClr val="7030A0"/>
                </a:solidFill>
              </a:rPr>
              <a:t>Не </a:t>
            </a:r>
            <a:r>
              <a:rPr lang="ru-RU" sz="3600" b="1" dirty="0" err="1">
                <a:solidFill>
                  <a:srgbClr val="7030A0"/>
                </a:solidFill>
              </a:rPr>
              <a:t>істеу</a:t>
            </a:r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err="1">
                <a:solidFill>
                  <a:srgbClr val="7030A0"/>
                </a:solidFill>
              </a:rPr>
              <a:t>керек</a:t>
            </a:r>
            <a:r>
              <a:rPr lang="ru-RU" sz="3600" b="1" dirty="0">
                <a:solidFill>
                  <a:srgbClr val="7030A0"/>
                </a:solidFill>
              </a:rPr>
              <a:t>?</a:t>
            </a:r>
            <a:endParaRPr sz="3600" b="1" dirty="0">
              <a:solidFill>
                <a:srgbClr val="7030A0"/>
              </a:solidFill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708300" y="1105000"/>
            <a:ext cx="8370386" cy="5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just">
              <a:lnSpc>
                <a:spcPct val="140000"/>
              </a:lnSpc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Жаңа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досыңыз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немесе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құрбыңыз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қала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сыртындағы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саяжайда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көңілді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кешке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шақырады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бірақ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сол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жерге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барсаңыз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ата-анаңыз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құп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көретіні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екіталай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екенін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түсінесіз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Не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істеу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керек? </a:t>
            </a:r>
          </a:p>
          <a:p>
            <a:pPr marL="457200" lvl="0" indent="-355600" algn="just">
              <a:lnSpc>
                <a:spcPct val="140000"/>
              </a:lnSpc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ойыңызша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керемет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адаммен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таныстыңыз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бірақ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ата-анаңыз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мүлдем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басқаша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ойлайды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достықтарыңызға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түбегейлі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қарсы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Не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істеу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керек?</a:t>
            </a:r>
          </a:p>
          <a:p>
            <a:pPr marL="457200" lvl="0" indent="-355600" algn="just">
              <a:lnSpc>
                <a:spcPct val="140000"/>
              </a:lnSpc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Бірнеше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ай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бұрын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сыныптасыңыздан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бір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кітап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алдыңыз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өткен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аптада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қайтаруға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уәде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бердіңіз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 ал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ол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күн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сайын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есіңізге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салады.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Бүгін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тағы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үйде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ұмытып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мектепке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барар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жолда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еске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түсірдіңіз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сабақтың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басталуына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5 минут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қалды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үйге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барып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кітапты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әкелу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сабаққа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үлгеру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мүмкін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емес. Не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істеу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керек?</a:t>
            </a:r>
          </a:p>
          <a:p>
            <a:pPr marL="457200" lvl="0" indent="-355600" algn="just">
              <a:lnSpc>
                <a:spcPct val="140000"/>
              </a:lnSpc>
              <a:buClr>
                <a:srgbClr val="1B1B1B"/>
              </a:buClr>
              <a:buSzPts val="2000"/>
              <a:buFont typeface="Calibri"/>
              <a:buChar char="●"/>
            </a:pP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Сыныптастарыңыздың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достарыңыздың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жаңадан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келген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кекештеніп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сөйлейтін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өзіне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сенімсіз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«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әзілкештерге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жауап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қайтарып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өзін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қорғай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алмайтын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қызды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мазақтағанын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естідіңіз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. Не </a:t>
            </a:r>
            <a:r>
              <a:rPr lang="ru-RU" sz="1800" dirty="0" err="1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істеу</a:t>
            </a:r>
            <a:r>
              <a:rPr lang="ru-RU" sz="1800" dirty="0">
                <a:solidFill>
                  <a:srgbClr val="1B1B1B"/>
                </a:solidFill>
                <a:latin typeface="Calibri"/>
                <a:ea typeface="Calibri"/>
                <a:cs typeface="Calibri"/>
                <a:sym typeface="Calibri"/>
              </a:rPr>
              <a:t> керек?</a:t>
            </a:r>
          </a:p>
        </p:txBody>
      </p:sp>
      <p:pic>
        <p:nvPicPr>
          <p:cNvPr id="118" name="Google Shape;118;p4" descr="Изображение выглядит как мультфильм, одежда, обувь, аниме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 r="8450"/>
          <a:stretch/>
        </p:blipFill>
        <p:spPr>
          <a:xfrm>
            <a:off x="8610600" y="4250025"/>
            <a:ext cx="3581400" cy="2607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654976" y="289844"/>
            <a:ext cx="1005046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2700" lvl="0">
              <a:lnSpc>
                <a:spcPct val="100000"/>
              </a:lnSpc>
              <a:buSzPts val="9000"/>
            </a:pPr>
            <a:r>
              <a:rPr lang="ru-RU" sz="9000" dirty="0"/>
              <a:t>Сіз </a:t>
            </a:r>
            <a:r>
              <a:rPr lang="kk-KZ" sz="9000" dirty="0"/>
              <a:t>шешесіз</a:t>
            </a:r>
            <a:r>
              <a:rPr lang="ru-RU" sz="9000" dirty="0"/>
              <a:t>!</a:t>
            </a:r>
            <a:endParaRPr sz="9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549873" y="3798167"/>
            <a:ext cx="3118097" cy="2202129"/>
          </a:xfrm>
          <a:custGeom>
            <a:avLst/>
            <a:gdLst/>
            <a:ahLst/>
            <a:cxnLst/>
            <a:rect l="l" t="t" r="r" b="b"/>
            <a:pathLst>
              <a:path w="2342673" h="1654492" extrusionOk="0">
                <a:moveTo>
                  <a:pt x="1890141" y="1411891"/>
                </a:moveTo>
                <a:lnTo>
                  <a:pt x="1359027" y="1198626"/>
                </a:lnTo>
                <a:lnTo>
                  <a:pt x="1166622" y="1654493"/>
                </a:lnTo>
                <a:lnTo>
                  <a:pt x="978789" y="1242060"/>
                </a:lnTo>
                <a:lnTo>
                  <a:pt x="446723" y="1580293"/>
                </a:lnTo>
                <a:lnTo>
                  <a:pt x="674084" y="1128141"/>
                </a:lnTo>
                <a:lnTo>
                  <a:pt x="0" y="1218914"/>
                </a:lnTo>
                <a:lnTo>
                  <a:pt x="556260" y="897922"/>
                </a:lnTo>
                <a:lnTo>
                  <a:pt x="6001" y="706660"/>
                </a:lnTo>
                <a:lnTo>
                  <a:pt x="675418" y="641509"/>
                </a:lnTo>
                <a:lnTo>
                  <a:pt x="455867" y="240411"/>
                </a:lnTo>
                <a:lnTo>
                  <a:pt x="984123" y="456533"/>
                </a:lnTo>
                <a:lnTo>
                  <a:pt x="1179767" y="0"/>
                </a:lnTo>
                <a:lnTo>
                  <a:pt x="1363885" y="410909"/>
                </a:lnTo>
                <a:lnTo>
                  <a:pt x="1899666" y="74200"/>
                </a:lnTo>
                <a:lnTo>
                  <a:pt x="1672304" y="526352"/>
                </a:lnTo>
                <a:lnTo>
                  <a:pt x="2342674" y="434054"/>
                </a:lnTo>
                <a:lnTo>
                  <a:pt x="1786414" y="755047"/>
                </a:lnTo>
                <a:lnTo>
                  <a:pt x="2340007" y="945642"/>
                </a:lnTo>
                <a:lnTo>
                  <a:pt x="1667732" y="1013555"/>
                </a:lnTo>
                <a:lnTo>
                  <a:pt x="1890141" y="1411891"/>
                </a:lnTo>
                <a:lnTo>
                  <a:pt x="1890141" y="1411891"/>
                </a:ln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6826725" y="648250"/>
            <a:ext cx="2280285" cy="2298065"/>
          </a:xfrm>
          <a:custGeom>
            <a:avLst/>
            <a:gdLst/>
            <a:ahLst/>
            <a:cxnLst/>
            <a:rect l="l" t="t" r="r" b="b"/>
            <a:pathLst>
              <a:path w="2271626" h="2289194" extrusionOk="0">
                <a:moveTo>
                  <a:pt x="1758218" y="2008422"/>
                </a:moveTo>
                <a:lnTo>
                  <a:pt x="1650301" y="1942507"/>
                </a:lnTo>
                <a:cubicBezTo>
                  <a:pt x="1542383" y="1898606"/>
                  <a:pt x="1434465" y="1942507"/>
                  <a:pt x="1412958" y="2052323"/>
                </a:cubicBezTo>
                <a:lnTo>
                  <a:pt x="1391324" y="2162012"/>
                </a:lnTo>
                <a:cubicBezTo>
                  <a:pt x="1348182" y="2315728"/>
                  <a:pt x="1132347" y="2337741"/>
                  <a:pt x="1067697" y="2184025"/>
                </a:cubicBezTo>
                <a:lnTo>
                  <a:pt x="1024556" y="2074210"/>
                </a:lnTo>
                <a:cubicBezTo>
                  <a:pt x="959780" y="2008422"/>
                  <a:pt x="830228" y="1964521"/>
                  <a:pt x="743944" y="2030309"/>
                </a:cubicBezTo>
                <a:lnTo>
                  <a:pt x="657661" y="2096223"/>
                </a:lnTo>
                <a:cubicBezTo>
                  <a:pt x="528109" y="2205913"/>
                  <a:pt x="355542" y="2096223"/>
                  <a:pt x="398684" y="1920494"/>
                </a:cubicBezTo>
                <a:lnTo>
                  <a:pt x="441826" y="1810805"/>
                </a:lnTo>
                <a:cubicBezTo>
                  <a:pt x="463460" y="1700989"/>
                  <a:pt x="398684" y="1591174"/>
                  <a:pt x="290766" y="1591174"/>
                </a:cubicBezTo>
                <a:lnTo>
                  <a:pt x="161341" y="1591174"/>
                </a:lnTo>
                <a:cubicBezTo>
                  <a:pt x="-11353" y="1591174"/>
                  <a:pt x="-54495" y="1371670"/>
                  <a:pt x="74931" y="1283868"/>
                </a:cubicBezTo>
                <a:lnTo>
                  <a:pt x="161341" y="1196066"/>
                </a:lnTo>
                <a:cubicBezTo>
                  <a:pt x="247624" y="1130152"/>
                  <a:pt x="269258" y="998449"/>
                  <a:pt x="182848" y="932534"/>
                </a:cubicBezTo>
                <a:lnTo>
                  <a:pt x="96565" y="844733"/>
                </a:lnTo>
                <a:cubicBezTo>
                  <a:pt x="-32987" y="734917"/>
                  <a:pt x="74931" y="537300"/>
                  <a:pt x="225990" y="559314"/>
                </a:cubicBezTo>
                <a:lnTo>
                  <a:pt x="333908" y="581201"/>
                </a:lnTo>
                <a:cubicBezTo>
                  <a:pt x="463460" y="581201"/>
                  <a:pt x="549743" y="493399"/>
                  <a:pt x="528109" y="383711"/>
                </a:cubicBezTo>
                <a:lnTo>
                  <a:pt x="506601" y="251881"/>
                </a:lnTo>
                <a:cubicBezTo>
                  <a:pt x="485220" y="98165"/>
                  <a:pt x="700296" y="-11524"/>
                  <a:pt x="808720" y="120179"/>
                </a:cubicBezTo>
                <a:lnTo>
                  <a:pt x="895004" y="207980"/>
                </a:lnTo>
                <a:cubicBezTo>
                  <a:pt x="981287" y="295782"/>
                  <a:pt x="1110839" y="273895"/>
                  <a:pt x="1153981" y="186093"/>
                </a:cubicBezTo>
                <a:lnTo>
                  <a:pt x="1218757" y="76278"/>
                </a:lnTo>
                <a:cubicBezTo>
                  <a:pt x="1305040" y="-55425"/>
                  <a:pt x="1520875" y="-11524"/>
                  <a:pt x="1520875" y="164080"/>
                </a:cubicBezTo>
                <a:lnTo>
                  <a:pt x="1520875" y="295782"/>
                </a:lnTo>
                <a:cubicBezTo>
                  <a:pt x="1520875" y="405598"/>
                  <a:pt x="1628793" y="493399"/>
                  <a:pt x="1736711" y="449498"/>
                </a:cubicBezTo>
                <a:lnTo>
                  <a:pt x="1844502" y="405598"/>
                </a:lnTo>
                <a:cubicBezTo>
                  <a:pt x="1995561" y="361697"/>
                  <a:pt x="2125113" y="537300"/>
                  <a:pt x="2038703" y="669129"/>
                </a:cubicBezTo>
                <a:lnTo>
                  <a:pt x="1995561" y="756931"/>
                </a:lnTo>
                <a:cubicBezTo>
                  <a:pt x="1930912" y="844733"/>
                  <a:pt x="1974054" y="976435"/>
                  <a:pt x="2060337" y="1020336"/>
                </a:cubicBezTo>
                <a:lnTo>
                  <a:pt x="2168255" y="1064237"/>
                </a:lnTo>
                <a:cubicBezTo>
                  <a:pt x="2319314" y="1130152"/>
                  <a:pt x="2297680" y="1349656"/>
                  <a:pt x="2146621" y="1393177"/>
                </a:cubicBezTo>
                <a:lnTo>
                  <a:pt x="2038703" y="1415191"/>
                </a:lnTo>
                <a:cubicBezTo>
                  <a:pt x="1930912" y="1437205"/>
                  <a:pt x="1866136" y="1568907"/>
                  <a:pt x="1930912" y="1656709"/>
                </a:cubicBezTo>
                <a:lnTo>
                  <a:pt x="1995561" y="1766524"/>
                </a:lnTo>
                <a:cubicBezTo>
                  <a:pt x="2060337" y="1920114"/>
                  <a:pt x="1909278" y="2073830"/>
                  <a:pt x="1758218" y="2008042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8632277" y="4469727"/>
            <a:ext cx="2972218" cy="1837498"/>
          </a:xfrm>
          <a:custGeom>
            <a:avLst/>
            <a:gdLst/>
            <a:ahLst/>
            <a:cxnLst/>
            <a:rect l="l" t="t" r="r" b="b"/>
            <a:pathLst>
              <a:path w="2233071" h="1380540" extrusionOk="0">
                <a:moveTo>
                  <a:pt x="2232198" y="653238"/>
                </a:moveTo>
                <a:lnTo>
                  <a:pt x="2232198" y="653238"/>
                </a:lnTo>
                <a:cubicBezTo>
                  <a:pt x="2234294" y="770967"/>
                  <a:pt x="2148283" y="904889"/>
                  <a:pt x="2005027" y="1026428"/>
                </a:cubicBezTo>
                <a:cubicBezTo>
                  <a:pt x="1861771" y="1147967"/>
                  <a:pt x="1663175" y="1255028"/>
                  <a:pt x="1443052" y="1320370"/>
                </a:cubicBezTo>
                <a:cubicBezTo>
                  <a:pt x="1222930" y="1385711"/>
                  <a:pt x="1022523" y="1395331"/>
                  <a:pt x="877458" y="1359517"/>
                </a:cubicBezTo>
                <a:cubicBezTo>
                  <a:pt x="732392" y="1323703"/>
                  <a:pt x="644095" y="1242455"/>
                  <a:pt x="642095" y="1125583"/>
                </a:cubicBezTo>
                <a:lnTo>
                  <a:pt x="642095" y="1125583"/>
                </a:lnTo>
                <a:cubicBezTo>
                  <a:pt x="641047" y="1073100"/>
                  <a:pt x="658097" y="1016617"/>
                  <a:pt x="689720" y="959563"/>
                </a:cubicBezTo>
                <a:lnTo>
                  <a:pt x="696006" y="948323"/>
                </a:lnTo>
                <a:lnTo>
                  <a:pt x="683433" y="951085"/>
                </a:lnTo>
                <a:cubicBezTo>
                  <a:pt x="490457" y="992614"/>
                  <a:pt x="319769" y="989185"/>
                  <a:pt x="197182" y="949466"/>
                </a:cubicBezTo>
                <a:cubicBezTo>
                  <a:pt x="74595" y="909746"/>
                  <a:pt x="1348" y="832594"/>
                  <a:pt x="-557" y="726295"/>
                </a:cubicBezTo>
                <a:cubicBezTo>
                  <a:pt x="-2462" y="608376"/>
                  <a:pt x="83644" y="474168"/>
                  <a:pt x="226900" y="352725"/>
                </a:cubicBezTo>
                <a:cubicBezTo>
                  <a:pt x="370156" y="231281"/>
                  <a:pt x="568657" y="124125"/>
                  <a:pt x="788875" y="59164"/>
                </a:cubicBezTo>
                <a:cubicBezTo>
                  <a:pt x="1009093" y="-5797"/>
                  <a:pt x="1209404" y="-15798"/>
                  <a:pt x="1354374" y="20111"/>
                </a:cubicBezTo>
                <a:cubicBezTo>
                  <a:pt x="1499345" y="56021"/>
                  <a:pt x="1587832" y="137078"/>
                  <a:pt x="1589832" y="253950"/>
                </a:cubicBezTo>
                <a:lnTo>
                  <a:pt x="1589832" y="253950"/>
                </a:lnTo>
                <a:cubicBezTo>
                  <a:pt x="1590880" y="306528"/>
                  <a:pt x="1573830" y="362916"/>
                  <a:pt x="1542207" y="419971"/>
                </a:cubicBezTo>
                <a:lnTo>
                  <a:pt x="1535921" y="431210"/>
                </a:lnTo>
                <a:lnTo>
                  <a:pt x="1548494" y="428543"/>
                </a:lnTo>
                <a:cubicBezTo>
                  <a:pt x="1741470" y="387015"/>
                  <a:pt x="1912158" y="389872"/>
                  <a:pt x="2034745" y="430067"/>
                </a:cubicBezTo>
                <a:cubicBezTo>
                  <a:pt x="2157332" y="470263"/>
                  <a:pt x="2230579" y="547034"/>
                  <a:pt x="2232484" y="653238"/>
                </a:cubicBezTo>
                <a:close/>
              </a:path>
            </a:pathLst>
          </a:custGeom>
          <a:noFill/>
          <a:ln w="12700" cap="flat" cmpd="sng">
            <a:solidFill>
              <a:srgbClr val="7340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5" descr="Изображение выглядит как рисунок, мультфильм, графическая вставка, иллюстрация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778" y="2912419"/>
            <a:ext cx="4618254" cy="397362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Office PowerPoint</Application>
  <PresentationFormat>Widescreen</PresentationFormat>
  <Paragraphs>35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Шешімдерімізді анықтайтын факторлар</vt:lpstr>
      <vt:lpstr>Сіз үшін не маңызды?</vt:lpstr>
      <vt:lpstr>Не істеу керек?</vt:lpstr>
      <vt:lpstr>Сіз шешесіз!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Yepoyan, Tigran</dc:creator>
  <cp:lastModifiedBy>Lyailya Kydyrova (External)</cp:lastModifiedBy>
  <cp:revision>12</cp:revision>
  <dcterms:created xsi:type="dcterms:W3CDTF">2021-08-26T10:46:29Z</dcterms:created>
  <dcterms:modified xsi:type="dcterms:W3CDTF">2024-07-07T07:34:35Z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fea72e-161c-48c8-8e82-3fc1e9b3162c_Enabled">
    <vt:lpwstr>true</vt:lpwstr>
  </property>
  <property fmtid="{D5CDD505-2E9C-101B-9397-08002B2CF9AE}" pid="3" name="MSIP_Label_e9fea72e-161c-48c8-8e82-3fc1e9b3162c_SetDate">
    <vt:lpwstr>2024-07-07T07:05:02Z</vt:lpwstr>
  </property>
  <property fmtid="{D5CDD505-2E9C-101B-9397-08002B2CF9AE}" pid="4" name="MSIP_Label_e9fea72e-161c-48c8-8e82-3fc1e9b3162c_Method">
    <vt:lpwstr>Standard</vt:lpwstr>
  </property>
  <property fmtid="{D5CDD505-2E9C-101B-9397-08002B2CF9AE}" pid="5" name="MSIP_Label_e9fea72e-161c-48c8-8e82-3fc1e9b3162c_Name">
    <vt:lpwstr>Normal sensitivity label</vt:lpwstr>
  </property>
  <property fmtid="{D5CDD505-2E9C-101B-9397-08002B2CF9AE}" pid="6" name="MSIP_Label_e9fea72e-161c-48c8-8e82-3fc1e9b3162c_SiteId">
    <vt:lpwstr>ff9c7474-421d-4957-8d47-c4b64dec87b5</vt:lpwstr>
  </property>
  <property fmtid="{D5CDD505-2E9C-101B-9397-08002B2CF9AE}" pid="7" name="MSIP_Label_e9fea72e-161c-48c8-8e82-3fc1e9b3162c_ActionId">
    <vt:lpwstr>e1253408-8c6e-4c0b-9e2c-3087384a0d35</vt:lpwstr>
  </property>
  <property fmtid="{D5CDD505-2E9C-101B-9397-08002B2CF9AE}" pid="8" name="MSIP_Label_e9fea72e-161c-48c8-8e82-3fc1e9b3162c_ContentBits">
    <vt:lpwstr>0</vt:lpwstr>
  </property>
</Properties>
</file>