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wYTiopc9Ceh/+D0THU/G7p8c5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20" y="-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43008" y="4260269"/>
            <a:ext cx="7677128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800"/>
            </a:pPr>
            <a:r>
              <a:rPr lang="ru-RU" sz="4600" b="1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Чечимди</a:t>
            </a:r>
            <a:r>
              <a:rPr lang="ru-RU" sz="4600" b="1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600" b="1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ru-RU" sz="4600" b="1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антип</a:t>
            </a:r>
            <a:r>
              <a:rPr lang="ru-RU" sz="4600" b="1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6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600" b="1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кабыл</a:t>
            </a:r>
            <a:r>
              <a:rPr lang="ru-RU" sz="4600" b="1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600" b="1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алуу</a:t>
            </a:r>
            <a:r>
              <a:rPr lang="ru-RU" sz="4600" b="1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600" b="1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керек</a:t>
            </a:r>
            <a:endParaRPr sz="4600" b="1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970779" y="877330"/>
            <a:ext cx="1861610" cy="1594726"/>
          </a:xfrm>
          <a:custGeom>
            <a:avLst/>
            <a:gdLst/>
            <a:ahLst/>
            <a:cxnLst/>
            <a:rect l="l" t="t" r="r" b="b"/>
            <a:pathLst>
              <a:path w="2271626" h="2289194" extrusionOk="0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32141" y="673085"/>
            <a:ext cx="1966548" cy="1798971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919228" y="828608"/>
            <a:ext cx="1772293" cy="1533956"/>
          </a:xfrm>
          <a:custGeom>
            <a:avLst/>
            <a:gdLst/>
            <a:ahLst/>
            <a:cxnLst/>
            <a:rect l="l" t="t" r="r" b="b"/>
            <a:pathLst>
              <a:path w="1445571" h="1399648" extrusionOk="0">
                <a:moveTo>
                  <a:pt x="1187834" y="690767"/>
                </a:moveTo>
                <a:lnTo>
                  <a:pt x="1185072" y="694291"/>
                </a:lnTo>
                <a:lnTo>
                  <a:pt x="1187834" y="697816"/>
                </a:lnTo>
                <a:cubicBezTo>
                  <a:pt x="1278322" y="813259"/>
                  <a:pt x="1349188" y="928607"/>
                  <a:pt x="1393384" y="1031762"/>
                </a:cubicBezTo>
                <a:cubicBezTo>
                  <a:pt x="1437580" y="1134918"/>
                  <a:pt x="1454916" y="1225406"/>
                  <a:pt x="1439295" y="1291223"/>
                </a:cubicBezTo>
                <a:cubicBezTo>
                  <a:pt x="1430217" y="1334143"/>
                  <a:pt x="1400195" y="1369633"/>
                  <a:pt x="1359380" y="1385711"/>
                </a:cubicBezTo>
                <a:cubicBezTo>
                  <a:pt x="1318898" y="1402190"/>
                  <a:pt x="1265177" y="1403904"/>
                  <a:pt x="1200979" y="1391141"/>
                </a:cubicBezTo>
                <a:cubicBezTo>
                  <a:pt x="1072773" y="1365518"/>
                  <a:pt x="905704" y="1282365"/>
                  <a:pt x="726158" y="1149110"/>
                </a:cubicBezTo>
                <a:lnTo>
                  <a:pt x="722729" y="1146539"/>
                </a:lnTo>
                <a:lnTo>
                  <a:pt x="719300" y="1149110"/>
                </a:lnTo>
                <a:cubicBezTo>
                  <a:pt x="540040" y="1282460"/>
                  <a:pt x="372685" y="1365518"/>
                  <a:pt x="244479" y="1391141"/>
                </a:cubicBezTo>
                <a:cubicBezTo>
                  <a:pt x="180375" y="1403904"/>
                  <a:pt x="126559" y="1402190"/>
                  <a:pt x="86078" y="1385711"/>
                </a:cubicBezTo>
                <a:cubicBezTo>
                  <a:pt x="45235" y="1369624"/>
                  <a:pt x="15212" y="1334086"/>
                  <a:pt x="6163" y="1291128"/>
                </a:cubicBezTo>
                <a:lnTo>
                  <a:pt x="6163" y="1291128"/>
                </a:lnTo>
                <a:cubicBezTo>
                  <a:pt x="-11173" y="1225310"/>
                  <a:pt x="5115" y="1135966"/>
                  <a:pt x="49407" y="1033096"/>
                </a:cubicBezTo>
                <a:cubicBezTo>
                  <a:pt x="93698" y="930226"/>
                  <a:pt x="165326" y="814592"/>
                  <a:pt x="257623" y="697435"/>
                </a:cubicBezTo>
                <a:lnTo>
                  <a:pt x="260385" y="693911"/>
                </a:lnTo>
                <a:lnTo>
                  <a:pt x="257718" y="690386"/>
                </a:lnTo>
                <a:cubicBezTo>
                  <a:pt x="168945" y="574943"/>
                  <a:pt x="99889" y="461786"/>
                  <a:pt x="57693" y="361774"/>
                </a:cubicBezTo>
                <a:cubicBezTo>
                  <a:pt x="15498" y="261761"/>
                  <a:pt x="-219" y="173560"/>
                  <a:pt x="17117" y="107742"/>
                </a:cubicBezTo>
                <a:lnTo>
                  <a:pt x="17117" y="107742"/>
                </a:lnTo>
                <a:cubicBezTo>
                  <a:pt x="26403" y="65670"/>
                  <a:pt x="55731" y="30821"/>
                  <a:pt x="95603" y="14492"/>
                </a:cubicBezTo>
                <a:cubicBezTo>
                  <a:pt x="135417" y="-2177"/>
                  <a:pt x="188186" y="-4558"/>
                  <a:pt x="251241" y="7348"/>
                </a:cubicBezTo>
                <a:cubicBezTo>
                  <a:pt x="377162" y="31161"/>
                  <a:pt x="541754" y="112123"/>
                  <a:pt x="719300" y="243092"/>
                </a:cubicBezTo>
                <a:lnTo>
                  <a:pt x="722729" y="245664"/>
                </a:lnTo>
                <a:lnTo>
                  <a:pt x="726158" y="243188"/>
                </a:lnTo>
                <a:cubicBezTo>
                  <a:pt x="903704" y="112981"/>
                  <a:pt x="1068296" y="32494"/>
                  <a:pt x="1194026" y="8206"/>
                </a:cubicBezTo>
                <a:cubicBezTo>
                  <a:pt x="1256986" y="-3891"/>
                  <a:pt x="1309755" y="-1891"/>
                  <a:pt x="1349569" y="14492"/>
                </a:cubicBezTo>
                <a:cubicBezTo>
                  <a:pt x="1389660" y="30593"/>
                  <a:pt x="1419169" y="65518"/>
                  <a:pt x="1428341" y="107742"/>
                </a:cubicBezTo>
                <a:lnTo>
                  <a:pt x="1428341" y="107742"/>
                </a:lnTo>
                <a:cubicBezTo>
                  <a:pt x="1445581" y="173560"/>
                  <a:pt x="1430150" y="262047"/>
                  <a:pt x="1387669" y="363107"/>
                </a:cubicBezTo>
                <a:cubicBezTo>
                  <a:pt x="1345188" y="464168"/>
                  <a:pt x="1276512" y="576467"/>
                  <a:pt x="1187834" y="690767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Изображение выглядит как Человеческое лицо, улыбка, одежда, мальчи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26" y="1598890"/>
            <a:ext cx="3356866" cy="54549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71436" y="5894672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4800"/>
            </a:pP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Сабак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«Чечим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кабыл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алуу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sz="28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ru-RU" sz="3600" b="1" dirty="0">
                <a:solidFill>
                  <a:srgbClr val="7030A0"/>
                </a:solidFill>
              </a:rPr>
              <a:t>Биздин </a:t>
            </a:r>
            <a:r>
              <a:rPr lang="ru-RU" sz="3600" b="1" dirty="0" err="1">
                <a:solidFill>
                  <a:srgbClr val="7030A0"/>
                </a:solidFill>
              </a:rPr>
              <a:t>чечимдер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аныктоочу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нерселер</a:t>
            </a:r>
            <a:endParaRPr sz="3600" b="1" dirty="0">
              <a:solidFill>
                <a:srgbClr val="7030A0"/>
              </a:solidFill>
            </a:endParaRPr>
          </a:p>
        </p:txBody>
      </p:sp>
      <p:pic>
        <p:nvPicPr>
          <p:cNvPr id="101" name="Google Shape;101;p2" descr="Изображение выглядит как Человеческое лицо, иллюстрация, мультфильм, аним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156" y="2397211"/>
            <a:ext cx="6391578" cy="446078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52" y="1566437"/>
            <a:ext cx="7563461" cy="501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46016" y="2589781"/>
            <a:ext cx="1491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Муктаждыктар</a:t>
            </a:r>
            <a:endParaRPr lang="ky-KG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6016" y="5248386"/>
            <a:ext cx="1425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Баалуулуктар</a:t>
            </a:r>
            <a:endParaRPr lang="ky-KG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601" y="2590603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Компетенциялар</a:t>
            </a:r>
            <a:endParaRPr lang="ky-KG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1008" y="3875222"/>
            <a:ext cx="1667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Артыкчылыктар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9480" y="3875222"/>
            <a:ext cx="1943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Сырткы </a:t>
            </a:r>
            <a:r>
              <a:rPr lang="ky-KG" b="1" dirty="0">
                <a:solidFill>
                  <a:schemeClr val="bg1"/>
                </a:solidFill>
              </a:rPr>
              <a:t>факторлор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5923" y="5248386"/>
            <a:ext cx="1330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Ой </a:t>
            </a:r>
            <a:r>
              <a:rPr lang="ky-KG" b="1" dirty="0">
                <a:solidFill>
                  <a:schemeClr val="bg1"/>
                </a:solidFill>
              </a:rPr>
              <a:t>жүгүртүү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3257" y="2482059"/>
            <a:ext cx="1523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Эмоциялар </a:t>
            </a:r>
            <a:r>
              <a:rPr lang="ky-KG" b="1" dirty="0">
                <a:solidFill>
                  <a:schemeClr val="bg1"/>
                </a:solidFill>
              </a:rPr>
              <a:t>жана маанай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2217" y="3875222"/>
            <a:ext cx="1176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Мотивация</a:t>
            </a:r>
            <a:endParaRPr lang="ky-KG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72548" y="5248385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Мүнөз</a:t>
            </a:r>
            <a:endParaRPr lang="ky-KG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ru-RU" sz="3600" b="1" dirty="0">
                <a:solidFill>
                  <a:srgbClr val="7030A0"/>
                </a:solidFill>
              </a:rPr>
              <a:t>Эмне сиз үчүн маанилүү?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050600" y="1401011"/>
            <a:ext cx="3780000" cy="5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Сүйүү 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Жакшы баалар 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соолук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lang="ru-RU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Достор 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Принципиалдуулук 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Байлык 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Хобби (кайсы?) 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Үй-бүлө  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ниеттүүлүк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 descr="Изображение выглядит как Человеческое лицо, одежда, улыбка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111" y="4104048"/>
            <a:ext cx="4499889" cy="299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830600" y="1421111"/>
            <a:ext cx="3780000" cy="5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ru-RU" dirty="0">
                <a:sym typeface="Calibri"/>
              </a:rPr>
              <a:t>Окуу  </a:t>
            </a:r>
          </a:p>
          <a:p>
            <a:r>
              <a:rPr lang="ru-RU" dirty="0">
                <a:sym typeface="Calibri"/>
              </a:rPr>
              <a:t>Көрктүү сырткы келбет  </a:t>
            </a:r>
          </a:p>
          <a:p>
            <a:r>
              <a:rPr lang="ru-RU" dirty="0">
                <a:sym typeface="Calibri"/>
              </a:rPr>
              <a:t>Жакшы мамилелер  </a:t>
            </a:r>
          </a:p>
          <a:p>
            <a:r>
              <a:rPr lang="ru-RU" dirty="0">
                <a:sym typeface="Calibri"/>
              </a:rPr>
              <a:t>Популярдуулук  </a:t>
            </a:r>
          </a:p>
          <a:p>
            <a:r>
              <a:rPr lang="ru-RU" dirty="0">
                <a:sym typeface="Calibri"/>
              </a:rPr>
              <a:t>Лидерлик  </a:t>
            </a:r>
          </a:p>
          <a:p>
            <a:r>
              <a:rPr lang="ru-RU" dirty="0" err="1" smtClean="0">
                <a:sym typeface="Calibri"/>
              </a:rPr>
              <a:t>Эрктүүлүк</a:t>
            </a:r>
            <a:r>
              <a:rPr lang="ru-RU" dirty="0" smtClean="0">
                <a:sym typeface="Calibri"/>
              </a:rPr>
              <a:t>  </a:t>
            </a:r>
            <a:endParaRPr lang="ru-RU" dirty="0">
              <a:sym typeface="Calibri"/>
            </a:endParaRPr>
          </a:p>
          <a:p>
            <a:r>
              <a:rPr lang="ru-RU" dirty="0">
                <a:sym typeface="Calibri"/>
              </a:rPr>
              <a:t>Өзүн-өзү өнүктүрүү  </a:t>
            </a:r>
          </a:p>
          <a:p>
            <a:r>
              <a:rPr lang="ru-RU" dirty="0">
                <a:sym typeface="Calibri"/>
              </a:rPr>
              <a:t>Жаратмандык  </a:t>
            </a:r>
          </a:p>
          <a:p>
            <a:r>
              <a:rPr lang="ru-RU" dirty="0">
                <a:sym typeface="Calibri"/>
              </a:rPr>
              <a:t>Чынчылдык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00800" y="267524"/>
            <a:ext cx="10515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ru-RU" sz="3600" b="1" dirty="0">
                <a:solidFill>
                  <a:srgbClr val="7030A0"/>
                </a:solidFill>
              </a:rPr>
              <a:t>Кантип аракет кылуу керек?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700799" y="1267957"/>
            <a:ext cx="11095865" cy="286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Жаңы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досуңар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же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курбу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кызыңар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силерди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шаар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четиндеги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дачасына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көңүлдүү кечеге чакырат, бирок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ата-энеңер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силер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ал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жакка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барганыңарды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жактырбай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турганын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түшүнөсүңөр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Эмне кылуу керек?</a:t>
            </a:r>
          </a:p>
          <a:p>
            <a:pPr marL="457200" marR="0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Силердин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оюңарча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укмуштуудай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сонун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адам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тааныштыңар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бирок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ата-энеңер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силердин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кубанычыңарды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бөлүшпөй,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достугуңарга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катуу каршы чыгышат. Эмне кылуу керек?</a:t>
            </a:r>
          </a:p>
          <a:p>
            <a:pPr marL="457200" marR="0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Бир нече ай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мурун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силер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классташыңардан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китеп алып, аны өткөн жумада кайтарып берүүнү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убада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кылгансыңар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ал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болсо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күн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сайын бул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тууралуу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эскертип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турат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Бүгүн дагы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аны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кайра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үйдө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унутуп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калдыңар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жана муну мектепке бара жатканда, коңгуроо кагылууга 5 мүнөт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калганда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эстедиңер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китепке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кайтып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барууга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сабакка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убагында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жетишип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келүүгө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мүмкүнчүлүк жок болчу. Эмне кылуу </a:t>
            </a:r>
            <a:r>
              <a:rPr lang="ru-RU" sz="1800" b="0" i="0" u="none" strike="noStrike" cap="none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керек</a:t>
            </a:r>
            <a:r>
              <a:rPr lang="ru-RU" sz="1800" b="0" i="0" u="none" strike="noStrike" cap="none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marR="0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Calibri"/>
              <a:buChar char="●"/>
            </a:pPr>
            <a:endParaRPr lang="zh-CN" altLang="en-US" sz="1800" b="0" i="0" u="none" strike="noStrike" cap="none" dirty="0">
              <a:solidFill>
                <a:srgbClr val="1B1B1B"/>
              </a:solidFill>
              <a:highlight>
                <a:srgbClr val="FBFBF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 descr="Изображение выглядит как мультфильм, одежда, обувь, аним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r="8450"/>
          <a:stretch/>
        </p:blipFill>
        <p:spPr>
          <a:xfrm>
            <a:off x="8610600" y="4250025"/>
            <a:ext cx="3581400" cy="260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00797" y="3934076"/>
            <a:ext cx="86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55600" algn="just">
              <a:lnSpc>
                <a:spcPct val="120000"/>
              </a:lnSpc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Класска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жаңы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келген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өтө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кекечтенген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өзүн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абдан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ишенимсиз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сезип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800" dirty="0" err="1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тамашачыларга</a:t>
            </a:r>
            <a:r>
              <a:rPr lang="ru-RU" sz="1800" dirty="0" smtClean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жооп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бере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албай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өзүн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коргой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албаган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кызга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классташтарыңар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жакшы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досторуңар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үстүнөн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жаман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тамашалап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жатканын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угуп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жатасыңар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Эмне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кылуу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керек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654976" y="289844"/>
            <a:ext cx="100506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</a:pPr>
            <a:r>
              <a:rPr lang="ru-RU" sz="80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Сен </a:t>
            </a:r>
            <a:r>
              <a:rPr lang="en-US" sz="80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80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чечүүң</a:t>
            </a:r>
            <a:r>
              <a:rPr lang="ru-RU" sz="80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80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керек!</a:t>
            </a:r>
            <a:endParaRPr sz="80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549873" y="3798167"/>
            <a:ext cx="3118097" cy="2202129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6826725" y="648250"/>
            <a:ext cx="2280285" cy="2298065"/>
          </a:xfrm>
          <a:custGeom>
            <a:avLst/>
            <a:gdLst/>
            <a:ahLst/>
            <a:cxnLst/>
            <a:rect l="l" t="t" r="r" b="b"/>
            <a:pathLst>
              <a:path w="2271626" h="2289194" extrusionOk="0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8632277" y="4469727"/>
            <a:ext cx="2972218" cy="1837498"/>
          </a:xfrm>
          <a:custGeom>
            <a:avLst/>
            <a:gdLst/>
            <a:ahLst/>
            <a:cxnLst/>
            <a:rect l="l" t="t" r="r" b="b"/>
            <a:pathLst>
              <a:path w="2233071" h="1380540" extrusionOk="0">
                <a:moveTo>
                  <a:pt x="2232198" y="653238"/>
                </a:moveTo>
                <a:lnTo>
                  <a:pt x="2232198" y="653238"/>
                </a:lnTo>
                <a:cubicBezTo>
                  <a:pt x="2234294" y="770967"/>
                  <a:pt x="2148283" y="904889"/>
                  <a:pt x="2005027" y="1026428"/>
                </a:cubicBezTo>
                <a:cubicBezTo>
                  <a:pt x="1861771" y="1147967"/>
                  <a:pt x="1663175" y="1255028"/>
                  <a:pt x="1443052" y="1320370"/>
                </a:cubicBezTo>
                <a:cubicBezTo>
                  <a:pt x="1222930" y="1385711"/>
                  <a:pt x="1022523" y="1395331"/>
                  <a:pt x="877458" y="1359517"/>
                </a:cubicBezTo>
                <a:cubicBezTo>
                  <a:pt x="732392" y="1323703"/>
                  <a:pt x="644095" y="1242455"/>
                  <a:pt x="642095" y="1125583"/>
                </a:cubicBezTo>
                <a:lnTo>
                  <a:pt x="642095" y="1125583"/>
                </a:lnTo>
                <a:cubicBezTo>
                  <a:pt x="641047" y="1073100"/>
                  <a:pt x="658097" y="1016617"/>
                  <a:pt x="689720" y="959563"/>
                </a:cubicBezTo>
                <a:lnTo>
                  <a:pt x="696006" y="948323"/>
                </a:lnTo>
                <a:lnTo>
                  <a:pt x="683433" y="951085"/>
                </a:lnTo>
                <a:cubicBezTo>
                  <a:pt x="490457" y="992614"/>
                  <a:pt x="319769" y="989185"/>
                  <a:pt x="197182" y="949466"/>
                </a:cubicBezTo>
                <a:cubicBezTo>
                  <a:pt x="74595" y="909746"/>
                  <a:pt x="1348" y="832594"/>
                  <a:pt x="-557" y="726295"/>
                </a:cubicBezTo>
                <a:cubicBezTo>
                  <a:pt x="-2462" y="608376"/>
                  <a:pt x="83644" y="474168"/>
                  <a:pt x="226900" y="352725"/>
                </a:cubicBezTo>
                <a:cubicBezTo>
                  <a:pt x="370156" y="231281"/>
                  <a:pt x="568657" y="124125"/>
                  <a:pt x="788875" y="59164"/>
                </a:cubicBezTo>
                <a:cubicBezTo>
                  <a:pt x="1009093" y="-5797"/>
                  <a:pt x="1209404" y="-15798"/>
                  <a:pt x="1354374" y="20111"/>
                </a:cubicBezTo>
                <a:cubicBezTo>
                  <a:pt x="1499345" y="56021"/>
                  <a:pt x="1587832" y="137078"/>
                  <a:pt x="1589832" y="253950"/>
                </a:cubicBezTo>
                <a:lnTo>
                  <a:pt x="1589832" y="253950"/>
                </a:lnTo>
                <a:cubicBezTo>
                  <a:pt x="1590880" y="306528"/>
                  <a:pt x="1573830" y="362916"/>
                  <a:pt x="1542207" y="419971"/>
                </a:cubicBezTo>
                <a:lnTo>
                  <a:pt x="1535921" y="431210"/>
                </a:lnTo>
                <a:lnTo>
                  <a:pt x="1548494" y="428543"/>
                </a:lnTo>
                <a:cubicBezTo>
                  <a:pt x="1741470" y="387015"/>
                  <a:pt x="1912158" y="389872"/>
                  <a:pt x="2034745" y="430067"/>
                </a:cubicBezTo>
                <a:cubicBezTo>
                  <a:pt x="2157332" y="470263"/>
                  <a:pt x="2230579" y="547034"/>
                  <a:pt x="2232484" y="653238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 descr="Изображение выглядит как рисунок, мультфильм, графическая вставка, иллюстрация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778" y="2912419"/>
            <a:ext cx="4618254" cy="3973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225</Words>
  <Application>Microsoft Office PowerPoint</Application>
  <PresentationFormat>Широкоэкранный</PresentationFormat>
  <Paragraphs>44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Биздин чечимдер аныктоочу нерселер</vt:lpstr>
      <vt:lpstr>Эмне сиз үчүн маанилүү?</vt:lpstr>
      <vt:lpstr>Кантип аракет кылуу керек?</vt:lpstr>
      <vt:lpstr>Сен  чечүүң керек!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Yepoyan, Tigran</dc:creator>
  <cp:lastModifiedBy>Пользователь Windows</cp:lastModifiedBy>
  <cp:revision>25</cp:revision>
  <dcterms:created xsi:type="dcterms:W3CDTF">2021-08-26T10:46:29Z</dcterms:created>
  <dcterms:modified xsi:type="dcterms:W3CDTF">2024-10-02T14:04:53Z</dcterms:modified>
</cp:coreProperties>
</file>