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GpD0BLjKV/+V4VnGTg/6t/EC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pubhouse/25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b3fee7ec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b3fee7ec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db3fee7ec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b3fee7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b3fee7ec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db3fee7ec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b3fee7ec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b3fee7ec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db3fee7ec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Общественное достояние. А.С. Пушкин и его время в изобразительном искусстве первой половины 19 века. Всесоюзный музей А.С. Пушкина / Балог Г.П., Мухина А.М., Грановская Н.И. и др. — Л. : Художник РСФСР, 1987. - Илл. 197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Оскар Уайльд.  Фото с обложки А. Ливергант Оскар Уайльд, жзл – малая серия, Издательство: </a:t>
            </a:r>
            <a:r>
              <a:rPr lang="ru-RU" sz="12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Молодая гвардия</a:t>
            </a:r>
            <a:r>
              <a:rPr lang="ru-R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 г. ISBN: 978-5-235-03681-9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1196752"/>
            <a:ext cx="1583499" cy="432048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7" descr="background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10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6713984"/>
            <a:ext cx="12192000" cy="14401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527381" y="1236066"/>
            <a:ext cx="123649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571859" y="1196750"/>
            <a:ext cx="9132653" cy="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27382" y="2024845"/>
            <a:ext cx="11137237" cy="443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609600" y="2724816"/>
            <a:ext cx="9285290" cy="242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5000" dirty="0"/>
              <a:t>Мен өзүм тууралуу 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ru-RU" sz="5000" dirty="0"/>
              <a:t>эмне деп ойлойм</a:t>
            </a: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612599" y="5307235"/>
            <a:ext cx="7743750" cy="73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 dirty="0" err="1" smtClean="0"/>
              <a:t>Өзүңөргө</a:t>
            </a:r>
            <a:r>
              <a:rPr lang="ru-RU" sz="2800" dirty="0" smtClean="0"/>
              <a:t> </a:t>
            </a:r>
            <a:r>
              <a:rPr lang="ru-RU" sz="2800" dirty="0"/>
              <a:t>болгон ишенимди </a:t>
            </a:r>
            <a:r>
              <a:rPr lang="ru-RU" sz="2800" dirty="0" err="1"/>
              <a:t>кантип</a:t>
            </a:r>
            <a:r>
              <a:rPr lang="ru-RU" sz="2800" dirty="0"/>
              <a:t> </a:t>
            </a:r>
            <a:r>
              <a:rPr lang="ru-RU" sz="2800" dirty="0" err="1" smtClean="0"/>
              <a:t>өнүктүрүүгө</a:t>
            </a:r>
            <a:r>
              <a:rPr lang="ru-RU" sz="2800" dirty="0" smtClean="0"/>
              <a:t> болот</a:t>
            </a:r>
            <a:endParaRPr sz="2800" dirty="0"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252" y="2734914"/>
            <a:ext cx="3241276" cy="33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b3fee7ec3_0_10"/>
          <p:cNvSpPr txBox="1"/>
          <p:nvPr/>
        </p:nvSpPr>
        <p:spPr>
          <a:xfrm>
            <a:off x="763850" y="3798113"/>
            <a:ext cx="3321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математикадан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үчтөн жогору баа албайм го!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db3fee7ec3_0_10"/>
          <p:cNvSpPr txBox="1"/>
          <p:nvPr/>
        </p:nvSpPr>
        <p:spPr>
          <a:xfrm>
            <a:off x="8280554" y="3594852"/>
            <a:ext cx="3498004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Математика кыйын болсо да, эгерде мага жардам беришсе, мен аны үйрөнө алам.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db3fee7ec3_0_10"/>
          <p:cNvSpPr txBox="1"/>
          <p:nvPr/>
        </p:nvSpPr>
        <p:spPr>
          <a:xfrm>
            <a:off x="518250" y="2994650"/>
            <a:ext cx="3160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жөн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жаман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окурманмын.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db3fee7ec3_0_10"/>
          <p:cNvSpPr txBox="1"/>
          <p:nvPr/>
        </p:nvSpPr>
        <p:spPr>
          <a:xfrm>
            <a:off x="7902490" y="2511289"/>
            <a:ext cx="3674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эң мыкты окурман эмесмин, бирок күн сайын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жакшырып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баратам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db3fee7ec3_0_10"/>
          <p:cNvSpPr txBox="1"/>
          <p:nvPr/>
        </p:nvSpPr>
        <p:spPr>
          <a:xfrm>
            <a:off x="994850" y="4955600"/>
            <a:ext cx="30900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Күчтүү бол,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токтоо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бол,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максатка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багыт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ал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ага карай жүр!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db3fee7ec3_0_10"/>
          <p:cNvSpPr txBox="1"/>
          <p:nvPr/>
        </p:nvSpPr>
        <p:spPr>
          <a:xfrm>
            <a:off x="1467375" y="1837200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жеңил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ала алам — менде баары жакшы.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b3fee7ec3_0_10"/>
          <p:cNvSpPr txBox="1"/>
          <p:nvPr/>
        </p:nvSpPr>
        <p:spPr>
          <a:xfrm>
            <a:off x="7035450" y="1837200"/>
            <a:ext cx="420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Менден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эч качан эч нерсе чыкпайт.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b3fee7ec3_0_10"/>
          <p:cNvSpPr txBox="1">
            <a:spLocks noGrp="1"/>
          </p:cNvSpPr>
          <p:nvPr>
            <p:ph type="title" idx="4294967295"/>
          </p:nvPr>
        </p:nvSpPr>
        <p:spPr>
          <a:xfrm>
            <a:off x="3033750" y="473761"/>
            <a:ext cx="612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>
                <a:solidFill>
                  <a:schemeClr val="dk2"/>
                </a:solidFill>
              </a:rPr>
              <a:t>Мен </a:t>
            </a:r>
            <a:r>
              <a:rPr lang="ru-RU" dirty="0" err="1">
                <a:solidFill>
                  <a:schemeClr val="dk2"/>
                </a:solidFill>
              </a:rPr>
              <a:t>өзүм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тууралуу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>
                <a:solidFill>
                  <a:schemeClr val="dk2"/>
                </a:solidFill>
              </a:rPr>
              <a:t>эмне деп ойлойм?..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11" name="Google Shape;111;g2db3fee7ec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113" y="2317925"/>
            <a:ext cx="4209774" cy="4716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db3fee7ec3_0_10"/>
          <p:cNvSpPr txBox="1"/>
          <p:nvPr/>
        </p:nvSpPr>
        <p:spPr>
          <a:xfrm>
            <a:off x="8317338" y="4993906"/>
            <a:ext cx="30000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нерсени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кантип жасоону билбеген жалгыз адаммын.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b3fee7ec3_0_6"/>
          <p:cNvSpPr txBox="1"/>
          <p:nvPr/>
        </p:nvSpPr>
        <p:spPr>
          <a:xfrm>
            <a:off x="8120450" y="2616003"/>
            <a:ext cx="3399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англис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тили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боюнча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тесттен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кулап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калдым. Мен жөн гана эч нерсени туура кыла албайм.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db3fee7ec3_0_6"/>
          <p:cNvSpPr txBox="1"/>
          <p:nvPr/>
        </p:nvSpPr>
        <p:spPr>
          <a:xfrm>
            <a:off x="582150" y="1395400"/>
            <a:ext cx="45114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баары бир командага кире албайм. Анда эмнеге машыгуу менен өзүмдү кыйнайм?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db3fee7ec3_0_6"/>
          <p:cNvSpPr txBox="1"/>
          <p:nvPr/>
        </p:nvSpPr>
        <p:spPr>
          <a:xfrm>
            <a:off x="582150" y="4878252"/>
            <a:ext cx="30000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 жигит менин досум болбосо дагы, башка достор табылат.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db3fee7ec3_0_6"/>
          <p:cNvSpPr txBox="1"/>
          <p:nvPr/>
        </p:nvSpPr>
        <p:spPr>
          <a:xfrm>
            <a:off x="928625" y="3568498"/>
            <a:ext cx="2653500" cy="134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мугалимим менен сүйлөшүп, жардам сурасам болот.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db3fee7ec3_0_6"/>
          <p:cNvSpPr txBox="1"/>
          <p:nvPr/>
        </p:nvSpPr>
        <p:spPr>
          <a:xfrm>
            <a:off x="4283725" y="5500325"/>
            <a:ext cx="3334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аракет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кылбайм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баары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мага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күлүшөт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db3fee7ec3_0_6"/>
          <p:cNvSpPr txBox="1"/>
          <p:nvPr/>
        </p:nvSpPr>
        <p:spPr>
          <a:xfrm>
            <a:off x="686750" y="2622737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ушундай бактысызмын.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b3fee7ec3_0_6"/>
          <p:cNvSpPr txBox="1"/>
          <p:nvPr/>
        </p:nvSpPr>
        <p:spPr>
          <a:xfrm>
            <a:off x="7367975" y="1505475"/>
            <a:ext cx="42315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Эч ким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 достошкусу келбейт.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db3fee7ec3_0_6"/>
          <p:cNvSpPr txBox="1"/>
          <p:nvPr/>
        </p:nvSpPr>
        <p:spPr>
          <a:xfrm>
            <a:off x="8016949" y="3954873"/>
            <a:ext cx="3781826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Ата-энелер мага эмне кылуу керек экенин түшүнүүгө жардам бере алышат.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db3fee7ec3_0_6"/>
          <p:cNvSpPr txBox="1"/>
          <p:nvPr/>
        </p:nvSpPr>
        <p:spPr>
          <a:xfrm>
            <a:off x="8320100" y="5253793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бул командадагы эң начар оюнчумун.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db3fee7ec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029" y="2135029"/>
            <a:ext cx="4641225" cy="305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db3fee7ec3_0_6"/>
          <p:cNvSpPr txBox="1">
            <a:spLocks noGrp="1"/>
          </p:cNvSpPr>
          <p:nvPr>
            <p:ph type="title" idx="4294967295"/>
          </p:nvPr>
        </p:nvSpPr>
        <p:spPr>
          <a:xfrm>
            <a:off x="3033750" y="392284"/>
            <a:ext cx="61245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>
                <a:solidFill>
                  <a:schemeClr val="dk2"/>
                </a:solidFill>
              </a:rPr>
              <a:t>Мен </a:t>
            </a:r>
            <a:r>
              <a:rPr lang="ru-RU" altLang="zh-CN" dirty="0" err="1">
                <a:solidFill>
                  <a:schemeClr val="dk2"/>
                </a:solidFill>
              </a:rPr>
              <a:t>өзүм</a:t>
            </a:r>
            <a:r>
              <a:rPr lang="ru-RU" altLang="zh-CN" dirty="0">
                <a:solidFill>
                  <a:schemeClr val="dk2"/>
                </a:solidFill>
              </a:rPr>
              <a:t> </a:t>
            </a:r>
            <a:r>
              <a:rPr lang="ru-RU" altLang="zh-CN" dirty="0" err="1" smtClean="0">
                <a:solidFill>
                  <a:schemeClr val="dk2"/>
                </a:solidFill>
              </a:rPr>
              <a:t>тууралуу</a:t>
            </a:r>
            <a:r>
              <a:rPr lang="ru-RU" altLang="zh-CN" dirty="0" smtClean="0">
                <a:solidFill>
                  <a:schemeClr val="dk2"/>
                </a:solidFill>
              </a:rPr>
              <a:t> </a:t>
            </a:r>
            <a:r>
              <a:rPr lang="ru-RU" altLang="zh-CN" dirty="0">
                <a:solidFill>
                  <a:schemeClr val="dk2"/>
                </a:solidFill>
              </a:rPr>
              <a:t>эмне деп ойлойм?..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db3fee7ec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9695" y="3598025"/>
            <a:ext cx="3632300" cy="325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db3fee7ec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75" y="3754075"/>
            <a:ext cx="1704024" cy="30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db3fee7ec3_0_18"/>
          <p:cNvSpPr txBox="1"/>
          <p:nvPr/>
        </p:nvSpPr>
        <p:spPr>
          <a:xfrm>
            <a:off x="1808680" y="3331799"/>
            <a:ext cx="3288416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Эгер мен машыгып турсам, анда көбүрөөк жетишкендиктерге жете алам.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db3fee7ec3_0_18"/>
          <p:cNvSpPr txBox="1">
            <a:spLocks noGrp="1"/>
          </p:cNvSpPr>
          <p:nvPr>
            <p:ph type="title" idx="4294967295"/>
          </p:nvPr>
        </p:nvSpPr>
        <p:spPr>
          <a:xfrm>
            <a:off x="3324797" y="356072"/>
            <a:ext cx="5543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>
                <a:solidFill>
                  <a:schemeClr val="dk2"/>
                </a:solidFill>
              </a:rPr>
              <a:t>Мен </a:t>
            </a:r>
            <a:r>
              <a:rPr lang="ru-RU" altLang="zh-CN" dirty="0" err="1">
                <a:solidFill>
                  <a:schemeClr val="dk2"/>
                </a:solidFill>
              </a:rPr>
              <a:t>өзүм</a:t>
            </a:r>
            <a:r>
              <a:rPr lang="ru-RU" altLang="zh-CN" dirty="0">
                <a:solidFill>
                  <a:schemeClr val="dk2"/>
                </a:solidFill>
              </a:rPr>
              <a:t> </a:t>
            </a:r>
            <a:r>
              <a:rPr lang="ru-RU" altLang="zh-CN" dirty="0" err="1" smtClean="0">
                <a:solidFill>
                  <a:schemeClr val="dk2"/>
                </a:solidFill>
              </a:rPr>
              <a:t>тууралуу</a:t>
            </a:r>
            <a:r>
              <a:rPr lang="ru-RU" altLang="zh-CN" dirty="0" smtClean="0">
                <a:solidFill>
                  <a:schemeClr val="dk2"/>
                </a:solidFill>
              </a:rPr>
              <a:t> </a:t>
            </a:r>
            <a:r>
              <a:rPr lang="ru-RU" altLang="zh-CN" dirty="0">
                <a:solidFill>
                  <a:schemeClr val="dk2"/>
                </a:solidFill>
              </a:rPr>
              <a:t>эмне деп ойлойм?..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8" name="Google Shape;138;g2db3fee7ec3_0_18"/>
          <p:cNvSpPr txBox="1"/>
          <p:nvPr/>
        </p:nvSpPr>
        <p:spPr>
          <a:xfrm>
            <a:off x="700400" y="1690825"/>
            <a:ext cx="30000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Ой, мен өзүмдүн калемимди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унутуп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калыпмын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дайыма баарын унутуп коём!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db3fee7ec3_0_18"/>
          <p:cNvSpPr txBox="1"/>
          <p:nvPr/>
        </p:nvSpPr>
        <p:spPr>
          <a:xfrm>
            <a:off x="4463800" y="2126825"/>
            <a:ext cx="38127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Кантип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мүдүрүлүп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кеткениме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ишенбей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турам.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ушундай бактысызмын.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db3fee7ec3_0_18"/>
          <p:cNvSpPr txBox="1"/>
          <p:nvPr/>
        </p:nvSpPr>
        <p:spPr>
          <a:xfrm>
            <a:off x="2438249" y="5376100"/>
            <a:ext cx="535187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эч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ким бир партага отурбайт. 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Мага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караганда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баарында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көп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достору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db3fee7ec3_0_18"/>
          <p:cNvSpPr txBox="1"/>
          <p:nvPr/>
        </p:nvSpPr>
        <p:spPr>
          <a:xfrm>
            <a:off x="9039900" y="1616125"/>
            <a:ext cx="25266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Эмне болбосун, мен жеңем.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db3fee7ec3_0_18"/>
          <p:cNvSpPr txBox="1"/>
          <p:nvPr/>
        </p:nvSpPr>
        <p:spPr>
          <a:xfrm>
            <a:off x="8178802" y="2930304"/>
            <a:ext cx="3000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Менин бул жакта досторум бар.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db3fee7ec3_0_18"/>
          <p:cNvSpPr txBox="1"/>
          <p:nvPr/>
        </p:nvSpPr>
        <p:spPr>
          <a:xfrm>
            <a:off x="5370598" y="4125814"/>
            <a:ext cx="3139656" cy="145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жолу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менден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эч нерсе чыккан жок, бирок мен аракет кылдым.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4362287"/>
            <a:ext cx="2351130" cy="24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1461000" y="354700"/>
            <a:ext cx="45162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dirty="0" err="1" smtClean="0">
                <a:solidFill>
                  <a:schemeClr val="dk2"/>
                </a:solidFill>
              </a:rPr>
              <a:t>Мындай</a:t>
            </a:r>
            <a:r>
              <a:rPr lang="ru-RU" sz="3200" dirty="0" smtClean="0">
                <a:solidFill>
                  <a:schemeClr val="dk2"/>
                </a:solidFill>
              </a:rPr>
              <a:t> </a:t>
            </a:r>
            <a:r>
              <a:rPr lang="ru-RU" sz="3200" dirty="0" err="1" smtClean="0">
                <a:solidFill>
                  <a:schemeClr val="dk2"/>
                </a:solidFill>
              </a:rPr>
              <a:t>кылбоо</a:t>
            </a:r>
            <a:r>
              <a:rPr lang="ru-RU" sz="3200" dirty="0" smtClean="0">
                <a:solidFill>
                  <a:schemeClr val="dk2"/>
                </a:solidFill>
              </a:rPr>
              <a:t> </a:t>
            </a:r>
            <a:r>
              <a:rPr lang="ru-RU" sz="3200" dirty="0" err="1" smtClean="0">
                <a:solidFill>
                  <a:schemeClr val="dk2"/>
                </a:solidFill>
              </a:rPr>
              <a:t>керек</a:t>
            </a:r>
            <a:endParaRPr sz="3200" dirty="0">
              <a:solidFill>
                <a:schemeClr val="dk2"/>
              </a:solidFill>
            </a:endParaRPr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1371584" y="1257500"/>
            <a:ext cx="4859100" cy="356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>
                <a:solidFill>
                  <a:schemeClr val="dk2"/>
                </a:solidFill>
              </a:rPr>
              <a:t>Менин эч качан эч нерсем ойдогудай болбойт  </a:t>
            </a:r>
          </a:p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>
                <a:solidFill>
                  <a:schemeClr val="dk2"/>
                </a:solidFill>
              </a:rPr>
              <a:t>Эч ким </a:t>
            </a:r>
            <a:r>
              <a:rPr lang="ru-RU" sz="2000" dirty="0" err="1" smtClean="0">
                <a:solidFill>
                  <a:schemeClr val="dk2"/>
                </a:solidFill>
              </a:rPr>
              <a:t>мени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менен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дос болгусу келбейт  </a:t>
            </a:r>
          </a:p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>
                <a:solidFill>
                  <a:schemeClr val="dk2"/>
                </a:solidFill>
              </a:rPr>
              <a:t>Мен эч кимге жакпайм  </a:t>
            </a:r>
          </a:p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 err="1">
                <a:solidFill>
                  <a:schemeClr val="dk2"/>
                </a:solidFill>
              </a:rPr>
              <a:t>Баары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мага </a:t>
            </a:r>
            <a:r>
              <a:rPr lang="ru-RU" sz="2000" dirty="0">
                <a:solidFill>
                  <a:schemeClr val="dk2"/>
                </a:solidFill>
              </a:rPr>
              <a:t>күлүшөт  </a:t>
            </a:r>
          </a:p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>
                <a:solidFill>
                  <a:schemeClr val="dk2"/>
                </a:solidFill>
              </a:rPr>
              <a:t>Мен эч качан </a:t>
            </a:r>
            <a:r>
              <a:rPr lang="ru-RU" sz="2000" dirty="0" err="1">
                <a:solidFill>
                  <a:schemeClr val="dk2"/>
                </a:solidFill>
              </a:rPr>
              <a:t>ийгиликке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жете </a:t>
            </a:r>
            <a:r>
              <a:rPr lang="ru-RU" sz="2000" dirty="0">
                <a:solidFill>
                  <a:schemeClr val="dk2"/>
                </a:solidFill>
              </a:rPr>
              <a:t>албайм  </a:t>
            </a:r>
          </a:p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>
                <a:solidFill>
                  <a:schemeClr val="dk2"/>
                </a:solidFill>
              </a:rPr>
              <a:t>Баарына менин башымдан эмне өтүп жатканы баары бир  </a:t>
            </a:r>
          </a:p>
          <a:p>
            <a:pPr marL="342900" lvl="0" indent="-318770" algn="just">
              <a:lnSpc>
                <a:spcPct val="107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 dirty="0">
                <a:solidFill>
                  <a:schemeClr val="dk2"/>
                </a:solidFill>
              </a:rPr>
              <a:t>Биздин </a:t>
            </a:r>
            <a:r>
              <a:rPr lang="ru-RU" sz="2000" dirty="0" err="1">
                <a:solidFill>
                  <a:schemeClr val="dk2"/>
                </a:solidFill>
              </a:rPr>
              <a:t>мектепте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мага </a:t>
            </a:r>
            <a:r>
              <a:rPr lang="ru-RU" sz="2000" dirty="0" err="1" smtClean="0">
                <a:solidFill>
                  <a:schemeClr val="dk2"/>
                </a:solidFill>
              </a:rPr>
              <a:t>эч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нерсе жакпайт 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4294967295"/>
          </p:nvPr>
        </p:nvSpPr>
        <p:spPr>
          <a:xfrm>
            <a:off x="6732450" y="1211128"/>
            <a:ext cx="41916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эч качан</a:t>
            </a:r>
            <a:r>
              <a:rPr lang="ru-RU" sz="20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жана </a:t>
            </a:r>
            <a:r>
              <a:rPr lang="ru-RU" sz="2000" strike="sngStrike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ар дайым, түбөлүк</a:t>
            </a:r>
            <a:endParaRPr lang="ru-RU" sz="2000" dirty="0"/>
          </a:p>
          <a:p>
            <a:pPr marL="432000" indent="0">
              <a:lnSpc>
                <a:spcPct val="107000"/>
              </a:lnSpc>
              <a:buClr>
                <a:srgbClr val="548135"/>
              </a:buClr>
              <a:buNone/>
            </a:pPr>
            <a:r>
              <a:rPr lang="ru-RU" sz="2400" b="1" dirty="0" err="1" smtClean="0">
                <a:solidFill>
                  <a:srgbClr val="548135"/>
                </a:solidFill>
              </a:rPr>
              <a:t>азырынча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же</a:t>
            </a:r>
            <a:r>
              <a:rPr lang="ru-RU" sz="2400" b="1" dirty="0">
                <a:solidFill>
                  <a:srgbClr val="548135"/>
                </a:solidFill>
              </a:rPr>
              <a:t> кээде </a:t>
            </a:r>
          </a:p>
          <a:p>
            <a:pPr marL="457200" lvl="0" indent="-355600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эч ким</a:t>
            </a:r>
            <a:r>
              <a:rPr lang="ru-RU" sz="20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жана </a:t>
            </a:r>
            <a:r>
              <a:rPr lang="ru-RU" sz="2000" strike="sngStrike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баары</a:t>
            </a:r>
            <a:r>
              <a:rPr lang="ru-RU" sz="20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432000" lvl="0" indent="0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ru-RU" sz="2400" b="1" dirty="0" err="1" smtClean="0">
                <a:solidFill>
                  <a:srgbClr val="548135"/>
                </a:solidFill>
              </a:rPr>
              <a:t>кимдир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r>
              <a:rPr lang="ru-RU" sz="2400" b="1" dirty="0">
                <a:solidFill>
                  <a:srgbClr val="548135"/>
                </a:solidFill>
              </a:rPr>
              <a:t>бирөө;</a:t>
            </a:r>
            <a:endParaRPr sz="2000" dirty="0"/>
          </a:p>
          <a:p>
            <a:pPr marL="457200" lvl="0" indent="-355600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эч нерсе</a:t>
            </a:r>
            <a:r>
              <a:rPr lang="ru-RU" sz="20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432000" lvl="0" indent="0">
              <a:lnSpc>
                <a:spcPct val="107000"/>
              </a:lnSpc>
              <a:buClr>
                <a:srgbClr val="548135"/>
              </a:buClr>
              <a:buNone/>
            </a:pPr>
            <a:r>
              <a:rPr lang="ky-KG" sz="2400" b="1" dirty="0" smtClean="0">
                <a:solidFill>
                  <a:srgbClr val="548135"/>
                </a:solidFill>
              </a:rPr>
              <a:t>Э</a:t>
            </a:r>
            <a:r>
              <a:rPr lang="ru-RU" sz="2400" b="1" dirty="0" err="1" smtClean="0">
                <a:solidFill>
                  <a:srgbClr val="548135"/>
                </a:solidFill>
              </a:rPr>
              <a:t>мнени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r>
              <a:rPr lang="ru-RU" sz="2400" b="1" dirty="0" err="1" smtClean="0">
                <a:solidFill>
                  <a:srgbClr val="548135"/>
                </a:solidFill>
              </a:rPr>
              <a:t>айткың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r>
              <a:rPr lang="ru-RU" sz="2400" b="1" dirty="0" err="1">
                <a:solidFill>
                  <a:srgbClr val="548135"/>
                </a:solidFill>
              </a:rPr>
              <a:t>келип</a:t>
            </a:r>
            <a:r>
              <a:rPr lang="ru-RU" sz="2400" b="1" dirty="0">
                <a:solidFill>
                  <a:srgbClr val="548135"/>
                </a:solidFill>
              </a:rPr>
              <a:t> </a:t>
            </a:r>
            <a:r>
              <a:rPr lang="ru-RU" sz="2400" b="1" dirty="0" err="1" smtClean="0">
                <a:solidFill>
                  <a:srgbClr val="548135"/>
                </a:solidFill>
              </a:rPr>
              <a:t>жатканын</a:t>
            </a:r>
            <a:r>
              <a:rPr lang="ru-RU" sz="2400" b="1" dirty="0" smtClean="0">
                <a:solidFill>
                  <a:srgbClr val="548135"/>
                </a:solidFill>
              </a:rPr>
              <a:t>, </a:t>
            </a:r>
            <a:r>
              <a:rPr lang="ru-RU" sz="2400" b="1" dirty="0" err="1" smtClean="0">
                <a:solidFill>
                  <a:srgbClr val="548135"/>
                </a:solidFill>
              </a:rPr>
              <a:t>тагыраак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r>
              <a:rPr lang="ru-RU" sz="2400" b="1" dirty="0" err="1" smtClean="0">
                <a:solidFill>
                  <a:srgbClr val="548135"/>
                </a:solidFill>
              </a:rPr>
              <a:t>айтканың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r>
              <a:rPr lang="ru-RU" sz="2400" b="1" dirty="0" err="1" smtClean="0">
                <a:solidFill>
                  <a:srgbClr val="548135"/>
                </a:solidFill>
              </a:rPr>
              <a:t>жакшы</a:t>
            </a:r>
            <a:r>
              <a:rPr lang="ru-RU" sz="2400" b="1" dirty="0" smtClean="0">
                <a:solidFill>
                  <a:srgbClr val="548135"/>
                </a:solidFill>
              </a:rPr>
              <a:t> </a:t>
            </a:r>
            <a:endParaRPr sz="2000" dirty="0"/>
          </a:p>
        </p:txBody>
      </p:sp>
      <p:sp>
        <p:nvSpPr>
          <p:cNvPr id="152" name="Google Shape;152;p2"/>
          <p:cNvSpPr txBox="1"/>
          <p:nvPr/>
        </p:nvSpPr>
        <p:spPr>
          <a:xfrm>
            <a:off x="6957125" y="475150"/>
            <a:ext cx="36033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libri"/>
              <a:buNone/>
            </a:pPr>
            <a:r>
              <a:rPr lang="ru-RU" sz="3200" b="1" i="0" u="none" strike="noStrike" cap="none" dirty="0" err="1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Жакшыраагы</a:t>
            </a:r>
            <a:r>
              <a:rPr lang="ru-RU" sz="3200" b="1" i="0" u="none" strike="noStrike" cap="none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ушундай</a:t>
            </a:r>
            <a:endParaRPr sz="3200" b="1" dirty="0"/>
          </a:p>
        </p:txBody>
      </p:sp>
      <p:sp>
        <p:nvSpPr>
          <p:cNvPr id="153" name="Google Shape;153;p2"/>
          <p:cNvSpPr/>
          <p:nvPr/>
        </p:nvSpPr>
        <p:spPr>
          <a:xfrm>
            <a:off x="6632675" y="1257500"/>
            <a:ext cx="4252200" cy="4209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 l="20222" t="37843" r="63984"/>
          <a:stretch/>
        </p:blipFill>
        <p:spPr>
          <a:xfrm flipH="1">
            <a:off x="10860721" y="3827299"/>
            <a:ext cx="1337719" cy="331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/>
        </p:nvSpPr>
        <p:spPr>
          <a:xfrm>
            <a:off x="996008" y="3789732"/>
            <a:ext cx="5040600" cy="3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  <a:buSzPts val="2000"/>
            </a:pPr>
            <a:r>
              <a:rPr lang="ru-RU" sz="20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андаган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ачылыштар</a:t>
            </a:r>
            <a:r>
              <a:rPr lang="ru-RU" sz="20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кереметин</a:t>
            </a:r>
            <a:r>
              <a:rPr lang="ru-RU" sz="2000" i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lang="ru-RU" sz="200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Агартуу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турат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бизге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белен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кылып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lang="ru-RU" sz="200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Тажрыйба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уулу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болсо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каталардын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endParaRPr lang="ru-RU" sz="200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 </a:t>
            </a:r>
            <a:r>
              <a:rPr lang="ru-RU" sz="200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гений,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парадоксту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жолдош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тутуп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endParaRPr lang="ru-RU" sz="200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учур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жаратуучу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түгөл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баарын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...  </a:t>
            </a:r>
            <a:endParaRPr lang="ru-RU" sz="200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Александр Сергеевич Пушкин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l="5529" t="10287" r="13030" b="8451"/>
          <a:stretch/>
        </p:blipFill>
        <p:spPr>
          <a:xfrm>
            <a:off x="1101250" y="955700"/>
            <a:ext cx="1984475" cy="2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/>
          <p:nvPr/>
        </p:nvSpPr>
        <p:spPr>
          <a:xfrm>
            <a:off x="7512911" y="3789732"/>
            <a:ext cx="4142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Тажрыйба — бул ар </a:t>
            </a:r>
            <a:r>
              <a:rPr lang="ru-RU" sz="2000" i="1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бир</a:t>
            </a:r>
            <a:r>
              <a:rPr lang="ru-RU" sz="200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адамдын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жаңылыштыктарына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ыйгарган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ысым</a:t>
            </a:r>
            <a:r>
              <a:rPr lang="ru-RU" sz="200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9807815" y="4600984"/>
            <a:ext cx="184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Оскар Уайльд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2800" y="955700"/>
            <a:ext cx="2125025" cy="25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dirty="0" err="1" smtClean="0">
                <a:solidFill>
                  <a:schemeClr val="dk2"/>
                </a:solidFill>
              </a:rPr>
              <a:t>Жаңылыштык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жөнүндө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элдик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даанышман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ойлор</a:t>
            </a: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711457" y="1463273"/>
            <a:ext cx="5632754" cy="5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>
                <a:solidFill>
                  <a:schemeClr val="dk2"/>
                </a:solidFill>
              </a:rPr>
              <a:t>Эч </a:t>
            </a:r>
            <a:r>
              <a:rPr lang="ru-RU" sz="2000" dirty="0" err="1">
                <a:solidFill>
                  <a:schemeClr val="dk2"/>
                </a:solidFill>
              </a:rPr>
              <a:t>нерсе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жасабаган</a:t>
            </a:r>
            <a:r>
              <a:rPr lang="ru-RU" sz="2000" dirty="0" smtClean="0">
                <a:solidFill>
                  <a:schemeClr val="dk2"/>
                </a:solidFill>
              </a:rPr>
              <a:t>, </a:t>
            </a:r>
            <a:r>
              <a:rPr lang="ru-RU" sz="2000" dirty="0" err="1" smtClean="0">
                <a:solidFill>
                  <a:schemeClr val="dk2"/>
                </a:solidFill>
              </a:rPr>
              <a:t>жаңылбайт</a:t>
            </a:r>
            <a:r>
              <a:rPr lang="ru-RU" sz="2000" dirty="0">
                <a:solidFill>
                  <a:schemeClr val="dk2"/>
                </a:solidFill>
              </a:rPr>
              <a:t>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Жаңылышып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жарат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алдың</a:t>
            </a:r>
            <a:r>
              <a:rPr lang="ru-RU" sz="2000" dirty="0" smtClean="0">
                <a:solidFill>
                  <a:schemeClr val="dk2"/>
                </a:solidFill>
              </a:rPr>
              <a:t>, </a:t>
            </a:r>
            <a:r>
              <a:rPr lang="ru-RU" sz="2000" dirty="0" err="1" smtClean="0">
                <a:solidFill>
                  <a:schemeClr val="dk2"/>
                </a:solidFill>
              </a:rPr>
              <a:t>үйрөнгөнүң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өзүңө</a:t>
            </a:r>
            <a:r>
              <a:rPr lang="ru-RU" sz="2000" dirty="0" smtClean="0">
                <a:solidFill>
                  <a:schemeClr val="dk2"/>
                </a:solidFill>
              </a:rPr>
              <a:t>.</a:t>
            </a:r>
            <a:endParaRPr lang="ru-RU" sz="2000" dirty="0">
              <a:solidFill>
                <a:schemeClr val="dk2"/>
              </a:solidFill>
            </a:endParaRP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Жаңылыштык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- </a:t>
            </a:r>
            <a:r>
              <a:rPr lang="ru-RU" sz="2000" dirty="0" err="1" smtClean="0">
                <a:solidFill>
                  <a:schemeClr val="dk2"/>
                </a:solidFill>
              </a:rPr>
              <a:t>жалган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эмес.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>
                <a:solidFill>
                  <a:schemeClr val="dk2"/>
                </a:solidFill>
              </a:rPr>
              <a:t>Отсуз </a:t>
            </a:r>
            <a:r>
              <a:rPr lang="ru-RU" sz="2000" dirty="0" err="1">
                <a:solidFill>
                  <a:schemeClr val="dk2"/>
                </a:solidFill>
              </a:rPr>
              <a:t>түтүн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болбойт</a:t>
            </a:r>
            <a:r>
              <a:rPr lang="ru-RU" sz="2000" dirty="0">
                <a:solidFill>
                  <a:schemeClr val="dk2"/>
                </a:solidFill>
              </a:rPr>
              <a:t>, </a:t>
            </a:r>
            <a:r>
              <a:rPr lang="ru-RU" sz="2000" dirty="0" err="1" smtClean="0">
                <a:solidFill>
                  <a:schemeClr val="dk2"/>
                </a:solidFill>
              </a:rPr>
              <a:t>жаңылбаган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адам болбойт.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Чинди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>
                <a:solidFill>
                  <a:schemeClr val="dk2"/>
                </a:solidFill>
              </a:rPr>
              <a:t>адамдар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берет</a:t>
            </a:r>
            <a:r>
              <a:rPr lang="ru-RU" sz="2000" dirty="0">
                <a:solidFill>
                  <a:schemeClr val="dk2"/>
                </a:solidFill>
              </a:rPr>
              <a:t>, </a:t>
            </a:r>
            <a:r>
              <a:rPr lang="ru-RU" sz="2000" dirty="0" err="1" smtClean="0">
                <a:solidFill>
                  <a:schemeClr val="dk2"/>
                </a:solidFill>
              </a:rPr>
              <a:t>адамдар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болсо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алданат</a:t>
            </a:r>
            <a:r>
              <a:rPr lang="ru-RU" sz="2000" dirty="0" smtClean="0">
                <a:solidFill>
                  <a:schemeClr val="dk2"/>
                </a:solidFill>
              </a:rPr>
              <a:t>.</a:t>
            </a:r>
            <a:endParaRPr lang="ru-RU" sz="2000" dirty="0">
              <a:solidFill>
                <a:schemeClr val="dk2"/>
              </a:solidFill>
            </a:endParaRP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>
                <a:solidFill>
                  <a:schemeClr val="dk2"/>
                </a:solidFill>
              </a:rPr>
              <a:t>Биринчи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жаңылуудан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коркпо, </a:t>
            </a:r>
            <a:r>
              <a:rPr lang="ru-RU" sz="2000" dirty="0" err="1">
                <a:solidFill>
                  <a:schemeClr val="dk2"/>
                </a:solidFill>
              </a:rPr>
              <a:t>экинчисинен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сак бол.</a:t>
            </a:r>
            <a:endParaRPr lang="ru-RU" sz="2000" dirty="0">
              <a:solidFill>
                <a:schemeClr val="dk2"/>
              </a:solidFill>
            </a:endParaRP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Жаңылууну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жашыруу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— </a:t>
            </a:r>
            <a:r>
              <a:rPr lang="ru-RU" sz="2000" dirty="0" err="1">
                <a:solidFill>
                  <a:schemeClr val="dk2"/>
                </a:solidFill>
              </a:rPr>
              <a:t>эки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ирет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жаңылганга</a:t>
            </a:r>
            <a:r>
              <a:rPr lang="ru-RU" sz="2000" dirty="0" smtClean="0">
                <a:solidFill>
                  <a:schemeClr val="dk2"/>
                </a:solidFill>
              </a:rPr>
              <a:t> тете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Жаңылуудан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>
                <a:solidFill>
                  <a:schemeClr val="dk2"/>
                </a:solidFill>
              </a:rPr>
              <a:t>коркуу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жаңылуунун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өзүнөн</a:t>
            </a:r>
            <a:r>
              <a:rPr lang="ru-RU" sz="2000" dirty="0" smtClean="0">
                <a:solidFill>
                  <a:schemeClr val="dk2"/>
                </a:solidFill>
              </a:rPr>
              <a:t> да </a:t>
            </a:r>
            <a:r>
              <a:rPr lang="ru-RU" sz="2000" dirty="0">
                <a:solidFill>
                  <a:schemeClr val="dk2"/>
                </a:solidFill>
              </a:rPr>
              <a:t>коркунучтуу.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Жаңылуу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үчүн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бизди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жазалап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урганы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менен</a:t>
            </a:r>
            <a:r>
              <a:rPr lang="ru-RU" sz="2000" dirty="0" smtClean="0">
                <a:solidFill>
                  <a:schemeClr val="dk2"/>
                </a:solidFill>
              </a:rPr>
              <a:t>, </a:t>
            </a:r>
            <a:r>
              <a:rPr lang="ru-RU" sz="2000" dirty="0" err="1" smtClean="0">
                <a:solidFill>
                  <a:schemeClr val="dk2"/>
                </a:solidFill>
              </a:rPr>
              <a:t>жаткыза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чаппайт</a:t>
            </a:r>
            <a:r>
              <a:rPr lang="ru-RU" sz="2000" dirty="0" smtClean="0">
                <a:solidFill>
                  <a:schemeClr val="dk2"/>
                </a:solidFill>
              </a:rPr>
              <a:t>.  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2"/>
          </p:nvPr>
        </p:nvSpPr>
        <p:spPr>
          <a:xfrm>
            <a:off x="6344211" y="1463273"/>
            <a:ext cx="5181600" cy="499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 dirty="0" err="1" smtClean="0">
                <a:solidFill>
                  <a:schemeClr val="dk2"/>
                </a:solidFill>
              </a:rPr>
              <a:t>Жаңылуу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адамдарды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акыл-эске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үйрөтөт</a:t>
            </a:r>
            <a:r>
              <a:rPr lang="ru-RU" sz="2000" dirty="0" smtClean="0">
                <a:solidFill>
                  <a:schemeClr val="dk2"/>
                </a:solidFill>
              </a:rPr>
              <a:t>.  </a:t>
            </a:r>
            <a:endParaRPr lang="ru-RU" sz="2000" dirty="0">
              <a:solidFill>
                <a:schemeClr val="dk2"/>
              </a:solidFill>
            </a:endParaRPr>
          </a:p>
          <a:p>
            <a:pPr marL="228600" lvl="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Жаңылууну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кайталабас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үчүн</a:t>
            </a:r>
            <a:r>
              <a:rPr lang="ru-RU" sz="2000" dirty="0" smtClean="0">
                <a:solidFill>
                  <a:schemeClr val="dk2"/>
                </a:solidFill>
              </a:rPr>
              <a:t>, </a:t>
            </a:r>
            <a:r>
              <a:rPr lang="ru-RU" sz="2000" dirty="0" err="1" smtClean="0">
                <a:solidFill>
                  <a:schemeClr val="dk2"/>
                </a:solidFill>
              </a:rPr>
              <a:t>аны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унутпоо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керек</a:t>
            </a:r>
            <a:r>
              <a:rPr lang="ru-RU" sz="2000" dirty="0" smtClean="0">
                <a:solidFill>
                  <a:schemeClr val="dk2"/>
                </a:solidFill>
              </a:rPr>
              <a:t>.  </a:t>
            </a:r>
            <a:endParaRPr lang="ru-RU" sz="2000" dirty="0">
              <a:solidFill>
                <a:schemeClr val="dk2"/>
              </a:solidFill>
            </a:endParaRPr>
          </a:p>
          <a:p>
            <a:pPr marL="228600" lvl="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Катаңды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аңдап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түшүнсөң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кайталаба. </a:t>
            </a:r>
            <a:r>
              <a:rPr lang="ru-RU" sz="2000" dirty="0" err="1" smtClean="0">
                <a:solidFill>
                  <a:schemeClr val="dk2"/>
                </a:solidFill>
              </a:rPr>
              <a:t>Тообо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келтирип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алдыга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умтул</a:t>
            </a:r>
            <a:r>
              <a:rPr lang="ru-RU" sz="2000" dirty="0" smtClean="0">
                <a:solidFill>
                  <a:schemeClr val="dk2"/>
                </a:solidFill>
              </a:rPr>
              <a:t>.  </a:t>
            </a:r>
            <a:endParaRPr lang="ru-RU" sz="2000" dirty="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 dirty="0" err="1" smtClean="0">
                <a:solidFill>
                  <a:schemeClr val="dk2"/>
                </a:solidFill>
              </a:rPr>
              <a:t>Алдыдагы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адамдын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жаңылыштыгын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арттагы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адам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көрөт</a:t>
            </a:r>
            <a:r>
              <a:rPr lang="ru-RU" sz="2000" dirty="0" smtClean="0">
                <a:solidFill>
                  <a:schemeClr val="dk2"/>
                </a:solidFill>
              </a:rPr>
              <a:t>.  </a:t>
            </a:r>
            <a:endParaRPr lang="ru-RU" sz="2000" dirty="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 dirty="0" err="1" smtClean="0">
                <a:solidFill>
                  <a:schemeClr val="dk2"/>
                </a:solidFill>
              </a:rPr>
              <a:t>Күндө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дагы</a:t>
            </a:r>
            <a:r>
              <a:rPr lang="ru-RU" sz="2000" dirty="0" smtClean="0">
                <a:solidFill>
                  <a:schemeClr val="dk2"/>
                </a:solidFill>
              </a:rPr>
              <a:t> так </a:t>
            </a:r>
            <a:r>
              <a:rPr lang="ru-RU" sz="2000" dirty="0">
                <a:solidFill>
                  <a:schemeClr val="dk2"/>
                </a:solidFill>
              </a:rPr>
              <a:t>бар.  </a:t>
            </a: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 dirty="0" err="1" smtClean="0">
                <a:solidFill>
                  <a:schemeClr val="dk2"/>
                </a:solidFill>
              </a:rPr>
              <a:t>Адашпайм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десең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— </a:t>
            </a:r>
            <a:r>
              <a:rPr lang="ru-RU" sz="2000" dirty="0" err="1" smtClean="0">
                <a:solidFill>
                  <a:schemeClr val="dk2"/>
                </a:solidFill>
              </a:rPr>
              <a:t>алдыңды</a:t>
            </a:r>
            <a:r>
              <a:rPr lang="ru-RU" sz="2000" dirty="0" smtClean="0">
                <a:solidFill>
                  <a:schemeClr val="dk2"/>
                </a:solidFill>
              </a:rPr>
              <a:t> кара, </a:t>
            </a:r>
            <a:r>
              <a:rPr lang="ru-RU" sz="2000" dirty="0" err="1" smtClean="0">
                <a:solidFill>
                  <a:schemeClr val="dk2"/>
                </a:solidFill>
              </a:rPr>
              <a:t>жаңылбайм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десең</a:t>
            </a:r>
            <a:r>
              <a:rPr lang="ru-RU" sz="2000" dirty="0" smtClean="0">
                <a:solidFill>
                  <a:schemeClr val="dk2"/>
                </a:solidFill>
              </a:rPr>
              <a:t> — сура.  </a:t>
            </a:r>
            <a:endParaRPr lang="ru-RU" sz="2000" dirty="0">
              <a:solidFill>
                <a:schemeClr val="dk2"/>
              </a:solidFill>
            </a:endParaRPr>
          </a:p>
          <a:p>
            <a:pPr marL="228600" lvl="0" indent="-228600">
              <a:lnSpc>
                <a:spcPct val="114000"/>
              </a:lnSpc>
              <a:spcBef>
                <a:spcPts val="0"/>
              </a:spcBef>
              <a:buClr>
                <a:schemeClr val="dk2"/>
              </a:buClr>
              <a:buSzPts val="2000"/>
            </a:pPr>
            <a:r>
              <a:rPr lang="ru-RU" sz="2000" dirty="0" err="1" smtClean="0">
                <a:solidFill>
                  <a:schemeClr val="dk2"/>
                </a:solidFill>
              </a:rPr>
              <a:t>Жакшы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жаңылса</a:t>
            </a:r>
            <a:r>
              <a:rPr lang="ru-RU" sz="2000" dirty="0" smtClean="0">
                <a:solidFill>
                  <a:schemeClr val="dk2"/>
                </a:solidFill>
              </a:rPr>
              <a:t> — </a:t>
            </a:r>
            <a:r>
              <a:rPr lang="ru-RU" sz="2000" dirty="0">
                <a:solidFill>
                  <a:schemeClr val="dk2"/>
                </a:solidFill>
              </a:rPr>
              <a:t>өзүн күнөөлөйт, </a:t>
            </a:r>
            <a:r>
              <a:rPr lang="ru-RU" sz="2000" dirty="0" err="1">
                <a:solidFill>
                  <a:schemeClr val="dk2"/>
                </a:solidFill>
              </a:rPr>
              <a:t>жаман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err="1">
                <a:solidFill>
                  <a:schemeClr val="dk2"/>
                </a:solidFill>
              </a:rPr>
              <a:t>жаңылса</a:t>
            </a:r>
            <a:r>
              <a:rPr lang="ru-RU" sz="2000" dirty="0">
                <a:solidFill>
                  <a:schemeClr val="dk2"/>
                </a:solidFill>
              </a:rPr>
              <a:t> 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— досун күнөөлөйт.  </a:t>
            </a:r>
          </a:p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 dirty="0" err="1" smtClean="0">
                <a:solidFill>
                  <a:schemeClr val="dk2"/>
                </a:solidFill>
              </a:rPr>
              <a:t>Адашканын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аңдабаган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адам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>
                <a:solidFill>
                  <a:schemeClr val="dk2"/>
                </a:solidFill>
              </a:rPr>
              <a:t>— </a:t>
            </a:r>
            <a:r>
              <a:rPr lang="ru-RU" sz="2000" dirty="0" err="1" smtClean="0">
                <a:solidFill>
                  <a:schemeClr val="dk2"/>
                </a:solidFill>
              </a:rPr>
              <a:t>катасын</a:t>
            </a:r>
            <a:r>
              <a:rPr lang="ru-RU" sz="2000" dirty="0" smtClean="0">
                <a:solidFill>
                  <a:schemeClr val="dk2"/>
                </a:solidFill>
              </a:rPr>
              <a:t> </a:t>
            </a:r>
            <a:r>
              <a:rPr lang="ru-RU" sz="2000" dirty="0" err="1" smtClean="0">
                <a:solidFill>
                  <a:schemeClr val="dk2"/>
                </a:solidFill>
              </a:rPr>
              <a:t>кайталайт</a:t>
            </a:r>
            <a:r>
              <a:rPr lang="ru-RU" sz="2000" dirty="0" smtClean="0">
                <a:solidFill>
                  <a:schemeClr val="dk2"/>
                </a:solidFill>
              </a:rPr>
              <a:t>. 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601</Words>
  <Application>Microsoft Office PowerPoint</Application>
  <PresentationFormat>Широкоэкранный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Noto Sans Symbols</vt:lpstr>
      <vt:lpstr>Тема Office</vt:lpstr>
      <vt:lpstr>Мен өзүм тууралуу  эмне деп ойлойм</vt:lpstr>
      <vt:lpstr>Мен өзүм тууралуу эмне деп ойлойм?..</vt:lpstr>
      <vt:lpstr>Мен өзүм тууралуу эмне деп ойлойм?..</vt:lpstr>
      <vt:lpstr>Мен өзүм тууралуу эмне деп ойлойм?..</vt:lpstr>
      <vt:lpstr>Мындай кылбоо керек</vt:lpstr>
      <vt:lpstr>Презентация PowerPoint</vt:lpstr>
      <vt:lpstr>Жаңылыштык жөнүндө элдик даанышман ойлор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 өзүм тууралуу  эмне деп ойлойм</dc:title>
  <dc:creator>Марина Катеева</dc:creator>
  <cp:lastModifiedBy>Пользователь Windows</cp:lastModifiedBy>
  <cp:revision>35</cp:revision>
  <dcterms:created xsi:type="dcterms:W3CDTF">2024-04-29T06:06:12Z</dcterms:created>
  <dcterms:modified xsi:type="dcterms:W3CDTF">2024-10-03T12:57:36Z</dcterms:modified>
</cp:coreProperties>
</file>