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9UMuxbDPjX2XxDRPJv2BKEFEx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f9250a8e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6" name="Google Shape;216;g1ff9250a8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473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2" descr="background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87275" y="4453163"/>
            <a:ext cx="6655634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r>
              <a:rPr lang="ru-RU" sz="4800" dirty="0"/>
              <a:t>Диалог: </a:t>
            </a:r>
            <a:br>
              <a:rPr lang="ru-RU" sz="4800" dirty="0"/>
            </a:br>
            <a:r>
              <a:rPr lang="ru-RU" sz="4800" dirty="0" err="1" smtClean="0"/>
              <a:t>угуу</a:t>
            </a:r>
            <a:r>
              <a:rPr lang="ru-RU" sz="4800" dirty="0" smtClean="0"/>
              <a:t> </a:t>
            </a:r>
            <a:r>
              <a:rPr lang="ru-RU" sz="4800" dirty="0" err="1"/>
              <a:t>жана</a:t>
            </a:r>
            <a:r>
              <a:rPr lang="ru-RU" sz="4800" dirty="0"/>
              <a:t> </a:t>
            </a:r>
            <a:r>
              <a:rPr lang="ru-RU" sz="4800" dirty="0" err="1" smtClean="0"/>
              <a:t>түшүнүү</a:t>
            </a:r>
            <a:endParaRPr lang="ru-RU" sz="4800"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87275" y="5644904"/>
            <a:ext cx="914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600" i="0" u="none" strike="noStrike" dirty="0">
                <a:solidFill>
                  <a:srgbClr val="000000"/>
                </a:solidFill>
              </a:rPr>
              <a:t>Сылык сүйлөйбүз</a:t>
            </a:r>
            <a:endParaRPr sz="2600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7000" y="2244175"/>
            <a:ext cx="4686030" cy="426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839788" y="285193"/>
            <a:ext cx="5985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>
              <a:solidFill>
                <a:srgbClr val="3A3838"/>
              </a:solidFill>
              <a:sym typeface="Calibri"/>
            </a:endParaRPr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839788" y="228374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64" name="Google Shape;164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85" r="7783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39788" y="267078"/>
            <a:ext cx="482210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839788" y="225656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l="23529" t="21792" r="21096"/>
          <a:stretch/>
        </p:blipFill>
        <p:spPr>
          <a:xfrm>
            <a:off x="5454832" y="652606"/>
            <a:ext cx="5897380" cy="55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839788" y="529624"/>
            <a:ext cx="5514830" cy="174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839788" y="224751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l="9239" r="9705"/>
          <a:stretch/>
        </p:blipFill>
        <p:spPr>
          <a:xfrm>
            <a:off x="4792409" y="1560700"/>
            <a:ext cx="6953757" cy="43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839788" y="294234"/>
            <a:ext cx="60320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839788" y="224753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670" y="989012"/>
            <a:ext cx="7403208" cy="487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839788" y="294246"/>
            <a:ext cx="55702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839788" y="2247514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569" y="1128134"/>
            <a:ext cx="7310752" cy="487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839788" y="294246"/>
            <a:ext cx="529315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839788" y="224751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l="9918" r="12818"/>
          <a:stretch/>
        </p:blipFill>
        <p:spPr>
          <a:xfrm>
            <a:off x="4886325" y="1604961"/>
            <a:ext cx="7048500" cy="410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839788" y="448147"/>
            <a:ext cx="560719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900" dirty="0" err="1">
                <a:solidFill>
                  <a:srgbClr val="3A3838"/>
                </a:solidFill>
              </a:rPr>
              <a:t>Тулку-бойдун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баштапкы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абалын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кайталап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жана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өзүбүзгө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байкоо</a:t>
            </a:r>
            <a:r>
              <a:rPr lang="ru-RU" sz="2900" dirty="0">
                <a:solidFill>
                  <a:srgbClr val="3A3838"/>
                </a:solidFill>
              </a:rPr>
              <a:t> </a:t>
            </a:r>
            <a:r>
              <a:rPr lang="ru-RU" sz="2900" dirty="0" err="1">
                <a:solidFill>
                  <a:srgbClr val="3A3838"/>
                </a:solidFill>
              </a:rPr>
              <a:t>салабыз</a:t>
            </a:r>
            <a:endParaRPr sz="2900" dirty="0"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839788" y="223846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l="6025" r="11260"/>
          <a:stretch/>
        </p:blipFill>
        <p:spPr>
          <a:xfrm>
            <a:off x="4381500" y="1371600"/>
            <a:ext cx="77152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f9250a8e3_0_18"/>
          <p:cNvSpPr txBox="1">
            <a:spLocks noGrp="1"/>
          </p:cNvSpPr>
          <p:nvPr>
            <p:ph type="title"/>
          </p:nvPr>
        </p:nvSpPr>
        <p:spPr>
          <a:xfrm>
            <a:off x="1840499" y="534668"/>
            <a:ext cx="7735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sz="2900" dirty="0" err="1" smtClean="0">
                <a:solidFill>
                  <a:srgbClr val="3A3838"/>
                </a:solidFill>
              </a:rPr>
              <a:t>Биз</a:t>
            </a:r>
            <a:r>
              <a:rPr lang="ru-RU" sz="2900" dirty="0" smtClean="0">
                <a:solidFill>
                  <a:srgbClr val="3A3838"/>
                </a:solidFill>
              </a:rPr>
              <a:t> </a:t>
            </a:r>
            <a:r>
              <a:rPr lang="ru-RU" sz="2900" dirty="0" err="1" smtClean="0">
                <a:solidFill>
                  <a:srgbClr val="3A3838"/>
                </a:solidFill>
              </a:rPr>
              <a:t>баарлашууда</a:t>
            </a:r>
            <a:r>
              <a:rPr lang="ru-RU" sz="2900" dirty="0" smtClean="0">
                <a:solidFill>
                  <a:srgbClr val="3A3838"/>
                </a:solidFill>
              </a:rPr>
              <a:t> </a:t>
            </a:r>
            <a:r>
              <a:rPr lang="ru-RU" sz="2900" dirty="0" err="1" smtClean="0">
                <a:solidFill>
                  <a:srgbClr val="3A3838"/>
                </a:solidFill>
              </a:rPr>
              <a:t>маалыматтарды</a:t>
            </a:r>
            <a:r>
              <a:rPr lang="ru-RU" sz="2900" dirty="0" smtClean="0">
                <a:solidFill>
                  <a:srgbClr val="3A3838"/>
                </a:solidFill>
              </a:rPr>
              <a:t> </a:t>
            </a:r>
            <a:r>
              <a:rPr lang="ru-RU" sz="2900" dirty="0" err="1" smtClean="0">
                <a:solidFill>
                  <a:srgbClr val="3A3838"/>
                </a:solidFill>
              </a:rPr>
              <a:t>кантип</a:t>
            </a:r>
            <a:r>
              <a:rPr lang="ru-RU" sz="2900" dirty="0" smtClean="0">
                <a:solidFill>
                  <a:srgbClr val="3A3838"/>
                </a:solidFill>
              </a:rPr>
              <a:t> </a:t>
            </a:r>
            <a:r>
              <a:rPr lang="ru-RU" sz="2900" dirty="0" err="1" smtClean="0">
                <a:solidFill>
                  <a:srgbClr val="3A3838"/>
                </a:solidFill>
              </a:rPr>
              <a:t>жеткиребиз</a:t>
            </a:r>
            <a:r>
              <a:rPr lang="ru-RU" dirty="0" smtClean="0">
                <a:solidFill>
                  <a:srgbClr val="3A3838"/>
                </a:solidFill>
              </a:rPr>
              <a:t/>
            </a:r>
            <a:br>
              <a:rPr lang="ru-RU" dirty="0" smtClean="0">
                <a:solidFill>
                  <a:srgbClr val="3A3838"/>
                </a:solidFill>
              </a:rPr>
            </a:br>
            <a:r>
              <a:rPr lang="ru-RU" dirty="0" smtClean="0">
                <a:solidFill>
                  <a:srgbClr val="3A3838"/>
                </a:solidFill>
              </a:rPr>
              <a:t> </a:t>
            </a:r>
            <a:endParaRPr dirty="0"/>
          </a:p>
        </p:txBody>
      </p:sp>
      <p:pic>
        <p:nvPicPr>
          <p:cNvPr id="219" name="Google Shape;219;g1ff9250a8e3_0_18"/>
          <p:cNvPicPr preferRelativeResize="0"/>
          <p:nvPr/>
        </p:nvPicPr>
        <p:blipFill rotWithShape="1">
          <a:blip r:embed="rId3">
            <a:alphaModFix/>
          </a:blip>
          <a:srcRect l="46887"/>
          <a:stretch/>
        </p:blipFill>
        <p:spPr>
          <a:xfrm>
            <a:off x="7900527" y="1385000"/>
            <a:ext cx="3932100" cy="4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ff9250a8e3_0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pic>
        <p:nvPicPr>
          <p:cNvPr id="221" name="Google Shape;221;g1ff9250a8e3_0_18"/>
          <p:cNvPicPr preferRelativeResize="0"/>
          <p:nvPr/>
        </p:nvPicPr>
        <p:blipFill rotWithShape="1">
          <a:blip r:embed="rId3">
            <a:alphaModFix/>
          </a:blip>
          <a:srcRect r="62945"/>
          <a:stretch/>
        </p:blipFill>
        <p:spPr>
          <a:xfrm>
            <a:off x="456072" y="1551200"/>
            <a:ext cx="2743201" cy="4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ff9250a8e3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310851" y="2254822"/>
            <a:ext cx="4746737" cy="401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36198" y="2432408"/>
            <a:ext cx="2381061" cy="138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5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ВЕРБАЛДЫК ЭМЕС </a:t>
            </a:r>
          </a:p>
          <a:p>
            <a:pPr marL="108000" algn="ctr">
              <a:spcBef>
                <a:spcPts val="300"/>
              </a:spcBef>
            </a:pPr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«тулку </a:t>
            </a:r>
            <a:r>
              <a:rPr lang="ky-KG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бой </a:t>
            </a:r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тили»</a:t>
            </a:r>
          </a:p>
          <a:p>
            <a:pPr marL="108000" algn="ctr">
              <a:spcBef>
                <a:spcPts val="100"/>
              </a:spcBef>
            </a:pPr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Маалыматты </a:t>
            </a:r>
            <a:r>
              <a:rPr lang="ky-KG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кептик жана тилдик тилдик каражаттарсыз жеткирүү</a:t>
            </a:r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108000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0850" y="4540365"/>
            <a:ext cx="2121229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ВЕРБАЛДЫК</a:t>
            </a:r>
            <a:r>
              <a:rPr lang="ky-KG" sz="15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</a:p>
          <a:p>
            <a:pPr marL="108000" algn="ctr">
              <a:spcBef>
                <a:spcPts val="200"/>
              </a:spcBef>
            </a:pPr>
            <a:r>
              <a:rPr lang="ky-K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кептин мазмуну ЭМНЕ? </a:t>
            </a:r>
          </a:p>
          <a:p>
            <a:pPr marL="108000" algn="ctr"/>
            <a:r>
              <a:rPr lang="ky-KG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Айтымдардын мазмуну, тилдик туюнтмаларды тандоо, кептин тууралыгы жана анын натууралыгынын ар кандай түрү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4719" y="4612784"/>
            <a:ext cx="21304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6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ПАРАБЕРВАЛДЫК</a:t>
            </a:r>
            <a:r>
              <a:rPr lang="ky-KG" sz="1600" dirty="0" smtClean="0"/>
              <a:t> </a:t>
            </a:r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кептин </a:t>
            </a:r>
            <a:r>
              <a:rPr lang="ky-KG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сапаты </a:t>
            </a:r>
            <a:endParaRPr lang="ky-KG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КАНТИП</a:t>
            </a:r>
            <a:r>
              <a:rPr lang="ky-KG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endParaRPr lang="ky-KG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y-KG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Кепти </a:t>
            </a:r>
            <a:r>
              <a:rPr lang="ky-KG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айтуунун өзгөчөлүктөрү, кептик эмес үндөрдүн сапаты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200" dirty="0" smtClean="0">
                <a:solidFill>
                  <a:schemeClr val="dk2"/>
                </a:solidFill>
              </a:rPr>
              <a:t>Мага </a:t>
            </a:r>
            <a:r>
              <a:rPr lang="ru-RU" sz="4200" dirty="0" err="1" smtClean="0">
                <a:solidFill>
                  <a:schemeClr val="dk2"/>
                </a:solidFill>
              </a:rPr>
              <a:t>конокко</a:t>
            </a:r>
            <a:r>
              <a:rPr lang="ru-RU" sz="4200" dirty="0" smtClean="0">
                <a:solidFill>
                  <a:schemeClr val="dk2"/>
                </a:solidFill>
              </a:rPr>
              <a:t> </a:t>
            </a:r>
            <a:r>
              <a:rPr lang="ru-RU" sz="4200" dirty="0" err="1" smtClean="0">
                <a:solidFill>
                  <a:schemeClr val="dk2"/>
                </a:solidFill>
              </a:rPr>
              <a:t>кел</a:t>
            </a:r>
            <a:endParaRPr sz="4200" dirty="0">
              <a:solidFill>
                <a:schemeClr val="dk2"/>
              </a:solidFill>
            </a:endParaRPr>
          </a:p>
        </p:txBody>
      </p:sp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smtClean="0">
                <a:solidFill>
                  <a:schemeClr val="dk2"/>
                </a:solidFill>
              </a:rPr>
              <a:t>Сени </a:t>
            </a:r>
            <a:r>
              <a:rPr lang="ru-RU" dirty="0" err="1" smtClean="0">
                <a:solidFill>
                  <a:schemeClr val="dk2"/>
                </a:solidFill>
              </a:rPr>
              <a:t>көргөнүмө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абдан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кубанычтамын</a:t>
            </a:r>
            <a:endParaRPr lang="ru-RU" dirty="0" smtClean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err="1" smtClean="0">
                <a:solidFill>
                  <a:schemeClr val="dk2"/>
                </a:solidFill>
              </a:rPr>
              <a:t>Келип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smtClean="0">
                <a:solidFill>
                  <a:schemeClr val="dk2"/>
                </a:solidFill>
              </a:rPr>
              <a:t>эле </a:t>
            </a:r>
            <a:r>
              <a:rPr lang="ru-RU" dirty="0" err="1" smtClean="0">
                <a:solidFill>
                  <a:schemeClr val="dk2"/>
                </a:solidFill>
              </a:rPr>
              <a:t>көрчү</a:t>
            </a:r>
            <a:r>
              <a:rPr lang="ru-RU" dirty="0" smtClean="0">
                <a:solidFill>
                  <a:schemeClr val="dk2"/>
                </a:solidFill>
              </a:rPr>
              <a:t>!</a:t>
            </a:r>
            <a:endParaRPr dirty="0" smtClean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smtClean="0">
                <a:solidFill>
                  <a:schemeClr val="dk2"/>
                </a:solidFill>
              </a:rPr>
              <a:t>Мен сага </a:t>
            </a:r>
            <a:r>
              <a:rPr lang="ru-RU" dirty="0" err="1" smtClean="0">
                <a:solidFill>
                  <a:schemeClr val="dk2"/>
                </a:solidFill>
              </a:rPr>
              <a:t>терең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сүйүнүчтө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болгондуктан</a:t>
            </a:r>
            <a:r>
              <a:rPr lang="ru-RU" dirty="0" smtClean="0">
                <a:solidFill>
                  <a:schemeClr val="dk2"/>
                </a:solidFill>
              </a:rPr>
              <a:t>, </a:t>
            </a:r>
            <a:r>
              <a:rPr lang="ru-RU" dirty="0" err="1" smtClean="0">
                <a:solidFill>
                  <a:schemeClr val="dk2"/>
                </a:solidFill>
              </a:rPr>
              <a:t>эми</a:t>
            </a:r>
            <a:r>
              <a:rPr lang="ru-RU" dirty="0" smtClean="0">
                <a:solidFill>
                  <a:schemeClr val="dk2"/>
                </a:solidFill>
              </a:rPr>
              <a:t> сен мага </a:t>
            </a:r>
            <a:r>
              <a:rPr lang="ru-RU" dirty="0" err="1" smtClean="0">
                <a:solidFill>
                  <a:schemeClr val="dk2"/>
                </a:solidFill>
              </a:rPr>
              <a:t>келсең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экен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деп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кыялданам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smtClean="0">
                <a:solidFill>
                  <a:schemeClr val="dk2"/>
                </a:solidFill>
              </a:rPr>
              <a:t>Сен </a:t>
            </a:r>
            <a:r>
              <a:rPr lang="ru-RU" dirty="0" err="1" smtClean="0">
                <a:solidFill>
                  <a:schemeClr val="dk2"/>
                </a:solidFill>
              </a:rPr>
              <a:t>келесиңби</a:t>
            </a:r>
            <a:r>
              <a:rPr lang="ru-RU" dirty="0" smtClean="0">
                <a:solidFill>
                  <a:schemeClr val="dk2"/>
                </a:solidFill>
              </a:rPr>
              <a:t> же </a:t>
            </a:r>
            <a:r>
              <a:rPr lang="ru-RU" dirty="0" err="1" smtClean="0">
                <a:solidFill>
                  <a:schemeClr val="dk2"/>
                </a:solidFill>
              </a:rPr>
              <a:t>келбейсиңби</a:t>
            </a:r>
            <a:r>
              <a:rPr lang="ru-RU" dirty="0" smtClean="0">
                <a:solidFill>
                  <a:schemeClr val="dk2"/>
                </a:solidFill>
              </a:rPr>
              <a:t>, </a:t>
            </a:r>
            <a:r>
              <a:rPr lang="ru-RU" dirty="0" err="1" smtClean="0">
                <a:solidFill>
                  <a:schemeClr val="dk2"/>
                </a:solidFill>
              </a:rPr>
              <a:t>эми</a:t>
            </a:r>
            <a:r>
              <a:rPr lang="ru-RU" dirty="0" smtClean="0">
                <a:solidFill>
                  <a:schemeClr val="dk2"/>
                </a:solidFill>
              </a:rPr>
              <a:t> мага </a:t>
            </a:r>
            <a:r>
              <a:rPr lang="ru-RU" dirty="0" err="1" smtClean="0">
                <a:solidFill>
                  <a:schemeClr val="dk2"/>
                </a:solidFill>
              </a:rPr>
              <a:t>баары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бир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endParaRPr dirty="0" smtClean="0">
              <a:solidFill>
                <a:schemeClr val="dk2"/>
              </a:solidFill>
            </a:endParaRPr>
          </a:p>
          <a:p>
            <a:pPr marL="360000" lvl="0" indent="-228600">
              <a:lnSpc>
                <a:spcPct val="120000"/>
              </a:lnSpc>
              <a:spcBef>
                <a:spcPts val="300"/>
              </a:spcBef>
              <a:buClr>
                <a:schemeClr val="dk2"/>
              </a:buClr>
              <a:buSzPct val="100000"/>
            </a:pPr>
            <a:r>
              <a:rPr lang="ru-RU" dirty="0" err="1" smtClean="0">
                <a:solidFill>
                  <a:schemeClr val="dk2"/>
                </a:solidFill>
              </a:rPr>
              <a:t>Сенден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бул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жөнүндө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суранам</a:t>
            </a:r>
            <a:r>
              <a:rPr lang="ru-RU" dirty="0" smtClean="0">
                <a:solidFill>
                  <a:schemeClr val="dk2"/>
                </a:solidFill>
              </a:rPr>
              <a:t>!</a:t>
            </a:r>
            <a:endParaRPr dirty="0" smtClean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err="1" smtClean="0">
                <a:solidFill>
                  <a:schemeClr val="dk2"/>
                </a:solidFill>
              </a:rPr>
              <a:t>Чындыгында</a:t>
            </a:r>
            <a:r>
              <a:rPr lang="ru-RU" dirty="0" smtClean="0">
                <a:solidFill>
                  <a:schemeClr val="dk2"/>
                </a:solidFill>
              </a:rPr>
              <a:t>, мен </a:t>
            </a:r>
            <a:r>
              <a:rPr lang="ru-RU" dirty="0" err="1" smtClean="0">
                <a:solidFill>
                  <a:schemeClr val="dk2"/>
                </a:solidFill>
              </a:rPr>
              <a:t>сенден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ушунчалык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чарчадым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err="1" smtClean="0">
                <a:solidFill>
                  <a:schemeClr val="dk2"/>
                </a:solidFill>
              </a:rPr>
              <a:t>Эгерде</a:t>
            </a:r>
            <a:r>
              <a:rPr lang="ru-RU" dirty="0" smtClean="0">
                <a:solidFill>
                  <a:schemeClr val="dk2"/>
                </a:solidFill>
              </a:rPr>
              <a:t>, </a:t>
            </a:r>
            <a:r>
              <a:rPr lang="ru-RU" dirty="0" err="1" smtClean="0">
                <a:solidFill>
                  <a:schemeClr val="dk2"/>
                </a:solidFill>
              </a:rPr>
              <a:t>коркпосоң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кир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smtClean="0">
                <a:solidFill>
                  <a:schemeClr val="dk2"/>
                </a:solidFill>
              </a:rPr>
              <a:t>Сен </a:t>
            </a:r>
            <a:r>
              <a:rPr lang="ru-RU" dirty="0" err="1" smtClean="0">
                <a:solidFill>
                  <a:schemeClr val="dk2"/>
                </a:solidFill>
              </a:rPr>
              <a:t>чындап</a:t>
            </a:r>
            <a:r>
              <a:rPr lang="ru-RU" dirty="0" smtClean="0">
                <a:solidFill>
                  <a:schemeClr val="dk2"/>
                </a:solidFill>
              </a:rPr>
              <a:t> эле </a:t>
            </a:r>
            <a:r>
              <a:rPr lang="ru-RU" dirty="0" err="1" smtClean="0">
                <a:solidFill>
                  <a:schemeClr val="dk2"/>
                </a:solidFill>
              </a:rPr>
              <a:t>келгенге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даярсынбы</a:t>
            </a:r>
            <a:r>
              <a:rPr lang="ru-RU" dirty="0" smtClean="0">
                <a:solidFill>
                  <a:schemeClr val="dk2"/>
                </a:solidFill>
              </a:rPr>
              <a:t>?</a:t>
            </a:r>
            <a:endParaRPr dirty="0">
              <a:solidFill>
                <a:schemeClr val="dk2"/>
              </a:solidFill>
            </a:endParaRPr>
          </a:p>
          <a:p>
            <a:pPr marL="360000" lvl="0" indent="-228600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dirty="0" err="1" smtClean="0">
                <a:solidFill>
                  <a:schemeClr val="dk2"/>
                </a:solidFill>
              </a:rPr>
              <a:t>Албетте</a:t>
            </a:r>
            <a:r>
              <a:rPr lang="ru-RU" dirty="0" smtClean="0">
                <a:solidFill>
                  <a:schemeClr val="dk2"/>
                </a:solidFill>
              </a:rPr>
              <a:t>, сен </a:t>
            </a:r>
            <a:r>
              <a:rPr lang="ru-RU" dirty="0" err="1" smtClean="0">
                <a:solidFill>
                  <a:schemeClr val="dk2"/>
                </a:solidFill>
              </a:rPr>
              <a:t>келбейсиң</a:t>
            </a:r>
            <a:r>
              <a:rPr lang="ru-RU" dirty="0" smtClean="0">
                <a:solidFill>
                  <a:schemeClr val="dk2"/>
                </a:solidFill>
              </a:rPr>
              <a:t>, бирок </a:t>
            </a:r>
            <a:r>
              <a:rPr lang="ru-RU" dirty="0" err="1" smtClean="0">
                <a:solidFill>
                  <a:schemeClr val="dk2"/>
                </a:solidFill>
              </a:rPr>
              <a:t>күтүлбөгөн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жерден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келип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калсаңчы</a:t>
            </a:r>
            <a:r>
              <a:rPr lang="ru-RU" dirty="0" smtClean="0">
                <a:solidFill>
                  <a:schemeClr val="dk2"/>
                </a:solidFill>
              </a:rPr>
              <a:t>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body" idx="1"/>
          </p:nvPr>
        </p:nvSpPr>
        <p:spPr>
          <a:xfrm>
            <a:off x="838200" y="2768600"/>
            <a:ext cx="105156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smtClean="0">
                <a:solidFill>
                  <a:schemeClr val="dk2"/>
                </a:solidFill>
              </a:rPr>
              <a:t>«Сен </a:t>
            </a:r>
            <a:r>
              <a:rPr lang="ru-RU" sz="3600" dirty="0" err="1" smtClean="0">
                <a:solidFill>
                  <a:schemeClr val="dk2"/>
                </a:solidFill>
              </a:rPr>
              <a:t>баалайсың</a:t>
            </a:r>
            <a:r>
              <a:rPr lang="ru-RU" sz="3600" dirty="0" smtClean="0">
                <a:solidFill>
                  <a:schemeClr val="dk2"/>
                </a:solidFill>
              </a:rPr>
              <a:t>...»</a:t>
            </a:r>
            <a:endParaRPr dirty="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smtClean="0">
                <a:solidFill>
                  <a:schemeClr val="dk2"/>
                </a:solidFill>
              </a:rPr>
              <a:t>«Сен </a:t>
            </a:r>
            <a:r>
              <a:rPr lang="ru-RU" sz="3600" dirty="0" err="1" smtClean="0">
                <a:solidFill>
                  <a:schemeClr val="dk2"/>
                </a:solidFill>
              </a:rPr>
              <a:t>кам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көрөсүң</a:t>
            </a:r>
            <a:r>
              <a:rPr lang="ru-RU" sz="3600" dirty="0" smtClean="0">
                <a:solidFill>
                  <a:schemeClr val="dk2"/>
                </a:solidFill>
              </a:rPr>
              <a:t>...»</a:t>
            </a:r>
            <a:endParaRPr dirty="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smtClean="0">
                <a:solidFill>
                  <a:schemeClr val="dk2"/>
                </a:solidFill>
              </a:rPr>
              <a:t>«</a:t>
            </a:r>
            <a:r>
              <a:rPr lang="ru-RU" sz="3600" dirty="0" err="1" smtClean="0">
                <a:solidFill>
                  <a:schemeClr val="dk2"/>
                </a:solidFill>
              </a:rPr>
              <a:t>Бул</a:t>
            </a:r>
            <a:r>
              <a:rPr lang="ru-RU" sz="3600" dirty="0" smtClean="0">
                <a:solidFill>
                  <a:schemeClr val="dk2"/>
                </a:solidFill>
              </a:rPr>
              <a:t> … </a:t>
            </a:r>
            <a:r>
              <a:rPr lang="ru-RU" sz="3600" dirty="0" err="1" smtClean="0">
                <a:solidFill>
                  <a:schemeClr val="dk2"/>
                </a:solidFill>
              </a:rPr>
              <a:t>абдан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маанилүү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деп</a:t>
            </a:r>
            <a:r>
              <a:rPr lang="ru-RU" sz="3600" dirty="0" smtClean="0">
                <a:solidFill>
                  <a:schemeClr val="dk2"/>
                </a:solidFill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</a:rPr>
              <a:t>ойлойсуңбу</a:t>
            </a:r>
            <a:r>
              <a:rPr lang="ru-RU" sz="3600" dirty="0" smtClean="0">
                <a:solidFill>
                  <a:schemeClr val="dk2"/>
                </a:solidFill>
              </a:rPr>
              <a:t>»</a:t>
            </a:r>
            <a:endParaRPr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chemeClr val="dk2"/>
              </a:solidFill>
            </a:endParaRPr>
          </a:p>
        </p:txBody>
      </p:sp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200" dirty="0" smtClean="0">
                <a:solidFill>
                  <a:schemeClr val="dk2"/>
                </a:solidFill>
              </a:rPr>
              <a:t>Мен сени </a:t>
            </a:r>
            <a:r>
              <a:rPr lang="ru-RU" sz="4200" dirty="0" err="1" smtClean="0">
                <a:solidFill>
                  <a:schemeClr val="dk2"/>
                </a:solidFill>
              </a:rPr>
              <a:t>угам</a:t>
            </a:r>
            <a:r>
              <a:rPr lang="ru-RU" sz="4200" dirty="0" smtClean="0">
                <a:solidFill>
                  <a:schemeClr val="dk2"/>
                </a:solidFill>
              </a:rPr>
              <a:t>…</a:t>
            </a:r>
            <a:endParaRPr sz="4200" dirty="0">
              <a:solidFill>
                <a:schemeClr val="dk2"/>
              </a:solidFill>
            </a:endParaRPr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8498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Тулку-бойдун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баштапкы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абалын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кайталап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өзүбүзгө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байкоо</a:t>
            </a:r>
            <a:r>
              <a:rPr lang="ru-RU" dirty="0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86" r="15884"/>
          <a:stretch/>
        </p:blipFill>
        <p:spPr>
          <a:xfrm>
            <a:off x="6172750" y="1768800"/>
            <a:ext cx="5182650" cy="40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41047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 dirty="0"/>
              <a:t>Мен </a:t>
            </a:r>
            <a:r>
              <a:rPr lang="ru-RU" sz="2400" u="none" strike="noStrike" dirty="0" err="1" smtClean="0"/>
              <a:t>баарлашып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жаткан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адамды</a:t>
            </a:r>
            <a:r>
              <a:rPr lang="ru-RU" sz="2400" u="none" strike="noStrike" dirty="0" smtClean="0"/>
              <a:t>  </a:t>
            </a:r>
            <a:r>
              <a:rPr lang="ru-RU" sz="2400" u="none" strike="noStrike" dirty="0" err="1" smtClean="0"/>
              <a:t>жеткиликтүү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/>
              <a:t>деңгээлде</a:t>
            </a:r>
            <a:r>
              <a:rPr lang="ru-RU" sz="2400" u="none" strike="noStrike" dirty="0"/>
              <a:t> </a:t>
            </a:r>
            <a:r>
              <a:rPr lang="ru-RU" sz="2400" u="none" strike="noStrike" dirty="0" err="1" smtClean="0"/>
              <a:t>көңүл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/>
              <a:t>коюп угуп жатамбы?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endParaRPr lang="ru-RU" sz="2400" u="none" strike="noStrike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u="none" strike="noStrike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менен</a:t>
            </a:r>
            <a:r>
              <a:rPr lang="ru-RU" sz="2400" dirty="0" smtClean="0"/>
              <a:t> </a:t>
            </a:r>
            <a:r>
              <a:rPr lang="ru-RU" sz="2400" u="none" strike="noStrike" dirty="0" smtClean="0"/>
              <a:t>ой </a:t>
            </a:r>
            <a:r>
              <a:rPr lang="ru-RU" sz="2400" u="none" strike="noStrike" dirty="0" err="1" smtClean="0"/>
              <a:t>бөлүшүүнү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жана</a:t>
            </a:r>
            <a:r>
              <a:rPr lang="ru-RU" sz="2400" u="none" strike="noStrike" dirty="0" smtClean="0"/>
              <a:t> ага </a:t>
            </a:r>
            <a:r>
              <a:rPr lang="ru-RU" sz="2400" u="none" strike="noStrike" dirty="0" err="1" smtClean="0"/>
              <a:t>көңүл-туйгу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сезимдеримди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айткым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/>
              <a:t>келеби?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endParaRPr lang="ru-RU" sz="2400" u="none" strike="noStrike"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 dirty="0" smtClean="0"/>
              <a:t>Мен </a:t>
            </a:r>
            <a:r>
              <a:rPr lang="ru-RU" sz="2400" u="none" strike="noStrike" dirty="0" err="1" smtClean="0"/>
              <a:t>эмнени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айткым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/>
              <a:t>жана</a:t>
            </a:r>
            <a:r>
              <a:rPr lang="ru-RU" sz="2400" u="none" strike="noStrike" dirty="0"/>
              <a:t> </a:t>
            </a:r>
            <a:r>
              <a:rPr lang="ru-RU" sz="2400" u="none" strike="noStrike" dirty="0" err="1" smtClean="0"/>
              <a:t>эмнени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жасагым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келет</a:t>
            </a:r>
            <a:r>
              <a:rPr lang="ru-RU" sz="2400" u="none" strike="noStrike" dirty="0" smtClean="0"/>
              <a:t> ?</a:t>
            </a:r>
            <a:endParaRPr lang="ru-RU" sz="2400" u="none" strike="noStrike"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endParaRPr lang="ru-RU" sz="2400" u="none" strike="noStrike"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 u="none" strike="noStrike" dirty="0"/>
              <a:t>Мындай </a:t>
            </a:r>
            <a:r>
              <a:rPr lang="ru-RU" sz="2400" u="none" strike="noStrike" dirty="0" err="1"/>
              <a:t>кырдаалда</a:t>
            </a:r>
            <a:r>
              <a:rPr lang="ru-RU" sz="2400" u="none" strike="noStrike" dirty="0"/>
              <a:t> </a:t>
            </a:r>
            <a:r>
              <a:rPr lang="ru-RU" sz="2400" u="none" strike="noStrike" dirty="0" err="1" smtClean="0"/>
              <a:t>чатакташып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кетпөө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үчүн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эмне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/>
              <a:t>жөнүндө</a:t>
            </a:r>
            <a:r>
              <a:rPr lang="ru-RU" sz="2400" u="none" strike="noStrike" dirty="0"/>
              <a:t> </a:t>
            </a:r>
            <a:r>
              <a:rPr lang="ru-RU" sz="2400" u="none" strike="noStrike" dirty="0" err="1" smtClean="0"/>
              <a:t>сүйлөшсөм</a:t>
            </a:r>
            <a:r>
              <a:rPr lang="ru-RU" sz="2400" u="none" strike="noStrike" dirty="0" smtClean="0"/>
              <a:t> </a:t>
            </a:r>
            <a:r>
              <a:rPr lang="ru-RU" sz="2400" u="none" strike="noStrike" dirty="0" err="1" smtClean="0"/>
              <a:t>болор</a:t>
            </a:r>
            <a:r>
              <a:rPr lang="ru-RU" sz="2400" u="none" strike="noStrike" dirty="0" smtClean="0"/>
              <a:t> эле?</a:t>
            </a:r>
            <a:endParaRPr sz="18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479376" y="1236066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Тема 5</a:t>
            </a: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838200" y="2776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 smtClean="0">
                <a:solidFill>
                  <a:schemeClr val="dk2"/>
                </a:solidFill>
              </a:rPr>
              <a:t>Кантип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угуу</a:t>
            </a:r>
            <a:r>
              <a:rPr lang="ru-RU" dirty="0" smtClean="0">
                <a:solidFill>
                  <a:schemeClr val="dk2"/>
                </a:solidFill>
              </a:rPr>
              <a:t> </a:t>
            </a:r>
            <a:r>
              <a:rPr lang="ru-RU" dirty="0" err="1" smtClean="0">
                <a:solidFill>
                  <a:schemeClr val="dk2"/>
                </a:solidFill>
              </a:rPr>
              <a:t>керек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5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Эч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нерсеге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алаксыбай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толугу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менен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катышкыла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  <a:endParaRPr sz="36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1526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Баарлашып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жаткан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адамдын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сезимдерине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муктаждыктарына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жана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баалуулуктарына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көңүл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бургула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sz="36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1526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Өз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түшүнүгүн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көрсөтүү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жана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анын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тууралыгын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текшерүү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  <a:endParaRPr sz="36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15265">
              <a:lnSpc>
                <a:spcPct val="150000"/>
              </a:lnSpc>
              <a:buClr>
                <a:schemeClr val="dk2"/>
              </a:buClr>
              <a:buSzPct val="100000"/>
            </a:pP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Кеңеш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берүүгө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шашпоо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Кээде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жөн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гана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жанында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(</a:t>
            </a:r>
            <a:r>
              <a:rPr lang="ru-RU" sz="3600" dirty="0" err="1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жакын</a:t>
            </a:r>
            <a:r>
              <a:rPr lang="ru-RU" sz="3600" dirty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)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болуу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ru-RU" sz="3600" dirty="0" err="1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маанилүү</a:t>
            </a:r>
            <a:r>
              <a:rPr lang="ru-RU" sz="3600" dirty="0" smtClean="0">
                <a:solidFill>
                  <a:schemeClr val="dk2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</a:t>
            </a:r>
          </a:p>
          <a:p>
            <a:pPr marL="228600" lvl="0" indent="-215265">
              <a:lnSpc>
                <a:spcPct val="150000"/>
              </a:lnSpc>
              <a:buClr>
                <a:schemeClr val="dk2"/>
              </a:buClr>
              <a:buSzPct val="100000"/>
            </a:pPr>
            <a:endParaRPr lang="ky-KG" dirty="0">
              <a:solidFill>
                <a:schemeClr val="dk2"/>
              </a:solidFill>
              <a:latin typeface="Verdana"/>
              <a:ea typeface="Verdana"/>
              <a:sym typeface="Verdana"/>
            </a:endParaRPr>
          </a:p>
          <a:p>
            <a:pPr marL="228600" lvl="0" indent="-215265">
              <a:lnSpc>
                <a:spcPct val="150000"/>
              </a:lnSpc>
              <a:buClr>
                <a:schemeClr val="dk2"/>
              </a:buClr>
              <a:buSzPct val="100000"/>
            </a:pPr>
            <a:endParaRPr dirty="0">
              <a:solidFill>
                <a:schemeClr val="dk2"/>
              </a:solidFill>
            </a:endParaRPr>
          </a:p>
          <a:p>
            <a:pPr marL="228600" lvl="0" indent="-6413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8313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839788" y="2419536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08" name="Google Shape;108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86" r="15884"/>
          <a:stretch/>
        </p:blipFill>
        <p:spPr>
          <a:xfrm>
            <a:off x="6157798" y="1756975"/>
            <a:ext cx="5197598" cy="41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13871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839788" y="240142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16" name="Google Shape;116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19" r="1020"/>
          <a:stretch/>
        </p:blipFill>
        <p:spPr>
          <a:xfrm>
            <a:off x="5978498" y="1621424"/>
            <a:ext cx="5375300" cy="424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9788" y="240143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24" name="Google Shape;124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6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9788" y="24014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32" name="Google Shape;132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6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9788" y="240144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40" name="Google Shape;140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6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839788" y="240141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адамды</a:t>
            </a:r>
            <a:r>
              <a:rPr lang="ru-RU" sz="1800" dirty="0"/>
              <a:t>  </a:t>
            </a:r>
            <a:r>
              <a:rPr lang="ru-RU" sz="1800" dirty="0" err="1"/>
              <a:t>жеткиликтүү</a:t>
            </a:r>
            <a:r>
              <a:rPr lang="ru-RU" sz="1800" dirty="0"/>
              <a:t> </a:t>
            </a:r>
            <a:r>
              <a:rPr lang="ru-RU" sz="1800" dirty="0" err="1"/>
              <a:t>деңгээлде</a:t>
            </a:r>
            <a:r>
              <a:rPr lang="ru-RU" sz="1800" dirty="0"/>
              <a:t> </a:t>
            </a:r>
            <a:r>
              <a:rPr lang="ru-RU" sz="1800" dirty="0" err="1"/>
              <a:t>көңүл</a:t>
            </a:r>
            <a:r>
              <a:rPr lang="ru-RU" sz="1800" dirty="0"/>
              <a:t> </a:t>
            </a:r>
            <a:r>
              <a:rPr lang="ru-RU" sz="1800" dirty="0" err="1"/>
              <a:t>коюп</a:t>
            </a:r>
            <a:r>
              <a:rPr lang="ru-RU" sz="1800" dirty="0"/>
              <a:t> </a:t>
            </a:r>
            <a:r>
              <a:rPr lang="ru-RU" sz="1800" dirty="0" err="1"/>
              <a:t>угуп</a:t>
            </a:r>
            <a:r>
              <a:rPr lang="ru-RU" sz="1800" dirty="0"/>
              <a:t> </a:t>
            </a:r>
            <a:r>
              <a:rPr lang="ru-RU" sz="1800" dirty="0" err="1"/>
              <a:t>жатамбы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баарлашып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адам</a:t>
            </a:r>
            <a:r>
              <a:rPr lang="ru-RU" sz="1800" dirty="0"/>
              <a:t> </a:t>
            </a:r>
            <a:r>
              <a:rPr lang="ru-RU" sz="1800" dirty="0" err="1"/>
              <a:t>менен</a:t>
            </a:r>
            <a:r>
              <a:rPr lang="ru-RU" sz="1800" dirty="0"/>
              <a:t> ой </a:t>
            </a:r>
            <a:r>
              <a:rPr lang="ru-RU" sz="1800" dirty="0" err="1"/>
              <a:t>бөлүшүүнү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ага </a:t>
            </a:r>
            <a:r>
              <a:rPr lang="ru-RU" sz="1800" dirty="0" err="1"/>
              <a:t>көңүл-туйгу</a:t>
            </a:r>
            <a:r>
              <a:rPr lang="ru-RU" sz="1800" dirty="0"/>
              <a:t> </a:t>
            </a:r>
            <a:r>
              <a:rPr lang="ru-RU" sz="1800" dirty="0" err="1"/>
              <a:t>сезимдеримди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келеби</a:t>
            </a:r>
            <a:r>
              <a:rPr lang="ru-RU" sz="18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/>
              <a:t>Мен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айткым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эмнени</a:t>
            </a:r>
            <a:r>
              <a:rPr lang="ru-RU" sz="1800" dirty="0"/>
              <a:t> </a:t>
            </a:r>
            <a:r>
              <a:rPr lang="ru-RU" sz="1800" dirty="0" err="1"/>
              <a:t>жасагым</a:t>
            </a:r>
            <a:r>
              <a:rPr lang="ru-RU" sz="1800" dirty="0"/>
              <a:t> </a:t>
            </a:r>
            <a:r>
              <a:rPr lang="ru-RU" sz="1800" dirty="0" err="1"/>
              <a:t>келет</a:t>
            </a:r>
            <a:r>
              <a:rPr lang="ru-RU" sz="18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18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1800" dirty="0" err="1"/>
              <a:t>Мындай</a:t>
            </a:r>
            <a:r>
              <a:rPr lang="ru-RU" sz="1800" dirty="0"/>
              <a:t> </a:t>
            </a:r>
            <a:r>
              <a:rPr lang="ru-RU" sz="1800" dirty="0" err="1"/>
              <a:t>кырдаалда</a:t>
            </a:r>
            <a:r>
              <a:rPr lang="ru-RU" sz="1800" dirty="0"/>
              <a:t> </a:t>
            </a:r>
            <a:r>
              <a:rPr lang="ru-RU" sz="1800" dirty="0" err="1"/>
              <a:t>чатакташып</a:t>
            </a:r>
            <a:r>
              <a:rPr lang="ru-RU" sz="1800" dirty="0"/>
              <a:t> </a:t>
            </a:r>
            <a:r>
              <a:rPr lang="ru-RU" sz="1800" dirty="0" err="1"/>
              <a:t>кетпөө</a:t>
            </a:r>
            <a:r>
              <a:rPr lang="ru-RU" sz="1800" dirty="0"/>
              <a:t> </a:t>
            </a:r>
            <a:r>
              <a:rPr lang="ru-RU" sz="1800" dirty="0" err="1"/>
              <a:t>үчүн</a:t>
            </a:r>
            <a:r>
              <a:rPr lang="ru-RU" sz="1800" dirty="0"/>
              <a:t> </a:t>
            </a:r>
            <a:r>
              <a:rPr lang="ru-RU" sz="1800" dirty="0" err="1"/>
              <a:t>эмне</a:t>
            </a:r>
            <a:r>
              <a:rPr lang="ru-RU" sz="1800" dirty="0"/>
              <a:t> </a:t>
            </a:r>
            <a:r>
              <a:rPr lang="ru-RU" sz="1800" dirty="0" err="1"/>
              <a:t>жөнүндө</a:t>
            </a:r>
            <a:r>
              <a:rPr lang="ru-RU" sz="1800" dirty="0"/>
              <a:t> </a:t>
            </a:r>
            <a:r>
              <a:rPr lang="ru-RU" sz="1800" dirty="0" err="1"/>
              <a:t>сүйлөшсөм</a:t>
            </a:r>
            <a:r>
              <a:rPr lang="ru-RU" sz="1800" dirty="0"/>
              <a:t> </a:t>
            </a:r>
            <a:r>
              <a:rPr lang="ru-RU" sz="1800" dirty="0" err="1"/>
              <a:t>болор</a:t>
            </a:r>
            <a:r>
              <a:rPr lang="ru-RU" sz="1800" dirty="0"/>
              <a:t> эле?</a:t>
            </a:r>
            <a:endParaRPr lang="ru-RU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altLang="zh-CN" sz="1800" dirty="0"/>
          </a:p>
        </p:txBody>
      </p:sp>
      <p:pic>
        <p:nvPicPr>
          <p:cNvPr id="148" name="Google Shape;148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6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9788" y="683529"/>
            <a:ext cx="54501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 err="1">
                <a:solidFill>
                  <a:srgbClr val="3A3838"/>
                </a:solidFill>
              </a:rPr>
              <a:t>Тулку-бойдун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баштапкы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абалын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кайталап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жана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өзүбүзгө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байкоо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салабыз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839788" y="228372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 </a:t>
            </a:r>
            <a:r>
              <a:rPr lang="ru-RU" sz="2400" dirty="0" err="1"/>
              <a:t>жеткиликтүү</a:t>
            </a:r>
            <a:r>
              <a:rPr lang="ru-RU" sz="2400" dirty="0"/>
              <a:t> </a:t>
            </a:r>
            <a:r>
              <a:rPr lang="ru-RU" sz="2400" dirty="0" err="1"/>
              <a:t>деңгээлде</a:t>
            </a:r>
            <a:r>
              <a:rPr lang="ru-RU" sz="2400" dirty="0"/>
              <a:t> </a:t>
            </a:r>
            <a:r>
              <a:rPr lang="ru-RU" sz="2400" dirty="0" err="1"/>
              <a:t>көңүл</a:t>
            </a:r>
            <a:r>
              <a:rPr lang="ru-RU" sz="2400" dirty="0"/>
              <a:t> </a:t>
            </a:r>
            <a:r>
              <a:rPr lang="ru-RU" sz="2400" dirty="0" err="1"/>
              <a:t>коюп</a:t>
            </a:r>
            <a:r>
              <a:rPr lang="ru-RU" sz="2400" dirty="0"/>
              <a:t> </a:t>
            </a:r>
            <a:r>
              <a:rPr lang="ru-RU" sz="2400" dirty="0" err="1"/>
              <a:t>угуп</a:t>
            </a:r>
            <a:r>
              <a:rPr lang="ru-RU" sz="2400" dirty="0"/>
              <a:t> </a:t>
            </a:r>
            <a:r>
              <a:rPr lang="ru-RU" sz="2400" dirty="0" err="1"/>
              <a:t>жатамбы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баарлашып</a:t>
            </a:r>
            <a:r>
              <a:rPr lang="ru-RU" sz="2400" dirty="0"/>
              <a:t> </a:t>
            </a:r>
            <a:r>
              <a:rPr lang="ru-RU" sz="2400" dirty="0" err="1"/>
              <a:t>жаткан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ой </a:t>
            </a:r>
            <a:r>
              <a:rPr lang="ru-RU" sz="2400" dirty="0" err="1"/>
              <a:t>бөлүшүүнү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ага </a:t>
            </a:r>
            <a:r>
              <a:rPr lang="ru-RU" sz="2400" dirty="0" err="1"/>
              <a:t>көңүл-туйгу</a:t>
            </a:r>
            <a:r>
              <a:rPr lang="ru-RU" sz="2400" dirty="0"/>
              <a:t> </a:t>
            </a:r>
            <a:r>
              <a:rPr lang="ru-RU" sz="2400" dirty="0" err="1"/>
              <a:t>сезимдеримди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келеби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айткым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эмнени</a:t>
            </a:r>
            <a:r>
              <a:rPr lang="ru-RU" sz="2400" dirty="0"/>
              <a:t> </a:t>
            </a:r>
            <a:r>
              <a:rPr lang="ru-RU" sz="2400" dirty="0" err="1"/>
              <a:t>жасагым</a:t>
            </a:r>
            <a:r>
              <a:rPr lang="ru-RU" sz="2400" dirty="0"/>
              <a:t> </a:t>
            </a:r>
            <a:r>
              <a:rPr lang="ru-RU" sz="2400" dirty="0" err="1"/>
              <a:t>келет</a:t>
            </a:r>
            <a:r>
              <a:rPr lang="ru-RU" sz="2400" dirty="0"/>
              <a:t> 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endParaRPr lang="ru-RU" sz="2400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Мындай</a:t>
            </a:r>
            <a:r>
              <a:rPr lang="ru-RU" sz="2400" dirty="0"/>
              <a:t> </a:t>
            </a:r>
            <a:r>
              <a:rPr lang="ru-RU" sz="2400" dirty="0" err="1"/>
              <a:t>кырдаалда</a:t>
            </a:r>
            <a:r>
              <a:rPr lang="ru-RU" sz="2400" dirty="0"/>
              <a:t> </a:t>
            </a:r>
            <a:r>
              <a:rPr lang="ru-RU" sz="2400" dirty="0" err="1"/>
              <a:t>чатакташып</a:t>
            </a:r>
            <a:r>
              <a:rPr lang="ru-RU" sz="2400" dirty="0"/>
              <a:t> </a:t>
            </a:r>
            <a:r>
              <a:rPr lang="ru-RU" sz="2400" dirty="0" err="1"/>
              <a:t>кетпөө</a:t>
            </a:r>
            <a:r>
              <a:rPr lang="ru-RU" sz="2400" dirty="0"/>
              <a:t> </a:t>
            </a:r>
            <a:r>
              <a:rPr lang="ru-RU" sz="2400" dirty="0" err="1"/>
              <a:t>үчүн</a:t>
            </a:r>
            <a:r>
              <a:rPr lang="ru-RU" sz="2400" dirty="0"/>
              <a:t> </a:t>
            </a:r>
            <a:r>
              <a:rPr lang="ru-RU" sz="2400" dirty="0" err="1"/>
              <a:t>эмне</a:t>
            </a:r>
            <a:r>
              <a:rPr lang="ru-RU" sz="2400" dirty="0"/>
              <a:t> </a:t>
            </a:r>
            <a:r>
              <a:rPr lang="ru-RU" sz="2400" dirty="0" err="1"/>
              <a:t>жөнүндө</a:t>
            </a:r>
            <a:r>
              <a:rPr lang="ru-RU" sz="2400" dirty="0"/>
              <a:t> </a:t>
            </a:r>
            <a:r>
              <a:rPr lang="ru-RU" sz="2400" dirty="0" err="1"/>
              <a:t>сүйлөшсөм</a:t>
            </a:r>
            <a:r>
              <a:rPr lang="ru-RU" sz="2400" dirty="0"/>
              <a:t> </a:t>
            </a:r>
            <a:r>
              <a:rPr lang="ru-RU" sz="2400" dirty="0" err="1"/>
              <a:t>болор</a:t>
            </a:r>
            <a:r>
              <a:rPr lang="ru-RU" sz="2400" dirty="0"/>
              <a:t> эле?</a:t>
            </a:r>
            <a:endParaRPr lang="ru-RU" sz="1800" dirty="0"/>
          </a:p>
          <a:p>
            <a:pPr marL="342900" lvl="0" indent="-2133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dirty="0"/>
          </a:p>
        </p:txBody>
      </p:sp>
      <p:pic>
        <p:nvPicPr>
          <p:cNvPr id="156" name="Google Shape;156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189" r="9187"/>
          <a:stretch/>
        </p:blipFill>
        <p:spPr>
          <a:xfrm>
            <a:off x="5180012" y="1397000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990</Words>
  <Application>Microsoft Office PowerPoint</Application>
  <PresentationFormat>Широкоэкранный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Verdana</vt:lpstr>
      <vt:lpstr>Тема Office</vt:lpstr>
      <vt:lpstr>Диалог:  угуу жана түшүнүү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 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 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Тулку-бойдун баштапкы абалын кайталап жана өзүбүзгө байкоо салабыз</vt:lpstr>
      <vt:lpstr>Биз баарлашууда маалыматтарды кантип жеткиребиз  </vt:lpstr>
      <vt:lpstr>Мага конокко кел</vt:lpstr>
      <vt:lpstr>Мен сени угам…</vt:lpstr>
      <vt:lpstr>Кантип угуу керек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Диалог:  угуп жана түшүнөбүз</dc:title>
  <dc:creator>Марина Катеева</dc:creator>
  <cp:lastModifiedBy>Пользователь Windows</cp:lastModifiedBy>
  <cp:revision>49</cp:revision>
  <dcterms:created xsi:type="dcterms:W3CDTF">2024-04-21T17:11:00Z</dcterms:created>
  <dcterms:modified xsi:type="dcterms:W3CDTF">2024-10-02T13:02:08Z</dcterms:modified>
</cp:coreProperties>
</file>