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b5032d2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db5032d2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b5032d21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db5032d21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b5032d21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b5032d21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20125" y="2800350"/>
            <a:ext cx="8520600" cy="140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latin typeface="Calibri"/>
                <a:ea typeface="Calibri"/>
                <a:cs typeface="Calibri"/>
                <a:sym typeface="Calibri"/>
              </a:rPr>
              <a:t>Как управлять </a:t>
            </a:r>
            <a:endParaRPr sz="4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>
                <a:latin typeface="Calibri"/>
                <a:ea typeface="Calibri"/>
                <a:cs typeface="Calibri"/>
                <a:sym typeface="Calibri"/>
              </a:rPr>
              <a:t>эмоциями</a:t>
            </a:r>
            <a:endParaRPr sz="4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64100" y="4261750"/>
            <a:ext cx="8520600" cy="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Занятие “</a:t>
            </a:r>
            <a:r>
              <a:rPr lang="ru" sz="2400">
                <a:latin typeface="Calibri"/>
                <a:ea typeface="Calibri"/>
                <a:cs typeface="Calibri"/>
                <a:sym typeface="Calibri"/>
              </a:rPr>
              <a:t>Управляем своими эмоциями”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414" l="15462" r="17539" t="3263"/>
          <a:stretch/>
        </p:blipFill>
        <p:spPr>
          <a:xfrm>
            <a:off x="5385500" y="1469900"/>
            <a:ext cx="3451400" cy="314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вы себя чувствуете?</a:t>
            </a:r>
            <a:endParaRPr/>
          </a:p>
        </p:txBody>
      </p:sp>
      <p:pic>
        <p:nvPicPr>
          <p:cNvPr descr="C:\Users\User\Pictures\картинки, схемы\измеритель УМК.jpg"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625" y="1017725"/>
            <a:ext cx="4436892" cy="4026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558250" y="2103525"/>
            <a:ext cx="207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“Ромашка” Плутчика</a:t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375" y="152400"/>
            <a:ext cx="49521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10850" y="1999050"/>
            <a:ext cx="354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Эмоции на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Квадрате настроения</a:t>
            </a:r>
            <a:endParaRPr/>
          </a:p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5350" y="341962"/>
            <a:ext cx="4935351" cy="445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