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312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16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b5032d2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b5032d2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44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b5032d21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b5032d21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12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b5032d2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b5032d2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79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20125" y="2800350"/>
            <a:ext cx="8520600" cy="14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ru-RU" sz="4600" dirty="0" err="1">
                <a:latin typeface="Calibri"/>
                <a:ea typeface="Calibri"/>
                <a:cs typeface="Calibri"/>
                <a:sym typeface="Calibri"/>
              </a:rPr>
              <a:t>Эмоцияны</a:t>
            </a:r>
            <a:r>
              <a:rPr lang="ru-RU" sz="4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600" dirty="0" err="1">
                <a:latin typeface="Calibri"/>
                <a:ea typeface="Calibri"/>
                <a:cs typeface="Calibri"/>
                <a:sym typeface="Calibri"/>
              </a:rPr>
              <a:t>қалай</a:t>
            </a:r>
            <a:r>
              <a:rPr lang="ru-RU" sz="46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-RU" sz="4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4600" dirty="0" err="1">
                <a:latin typeface="Calibri"/>
                <a:ea typeface="Calibri"/>
                <a:cs typeface="Calibri"/>
                <a:sym typeface="Calibri"/>
              </a:rPr>
              <a:t>басқаруға</a:t>
            </a:r>
            <a:r>
              <a:rPr lang="ru-RU" sz="4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600" dirty="0" err="1">
                <a:latin typeface="Calibri"/>
                <a:ea typeface="Calibri"/>
                <a:cs typeface="Calibri"/>
                <a:sym typeface="Calibri"/>
              </a:rPr>
              <a:t>болады</a:t>
            </a:r>
            <a:endParaRPr sz="4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64100" y="4261750"/>
            <a:ext cx="85206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/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400" dirty="0" err="1">
                <a:latin typeface="Calibri"/>
                <a:ea typeface="Calibri"/>
                <a:cs typeface="Calibri"/>
                <a:sym typeface="Calibri"/>
              </a:rPr>
              <a:t>Эмоциямызды</a:t>
            </a: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latin typeface="Calibri"/>
                <a:ea typeface="Calibri"/>
                <a:cs typeface="Calibri"/>
                <a:sym typeface="Calibri"/>
              </a:rPr>
              <a:t>басқарамыз</a:t>
            </a: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» сабағы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15462" t="3263" r="17539" b="2414"/>
          <a:stretch/>
        </p:blipFill>
        <p:spPr>
          <a:xfrm>
            <a:off x="5385500" y="1469900"/>
            <a:ext cx="3451400" cy="314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ru-RU" dirty="0" err="1"/>
              <a:t>Өздеріңізді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сезінесіздер</a:t>
            </a:r>
            <a:r>
              <a:rPr lang="ru" dirty="0"/>
              <a:t>?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56" y="1001652"/>
            <a:ext cx="4318688" cy="3981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58249" y="2103525"/>
            <a:ext cx="22341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ru-RU" dirty="0" err="1"/>
              <a:t>Плутчиктің</a:t>
            </a:r>
            <a:r>
              <a:rPr lang="ru-RU" dirty="0"/>
              <a:t> </a:t>
            </a:r>
            <a:r>
              <a:rPr lang="ru" dirty="0"/>
              <a:t>«</a:t>
            </a:r>
            <a:r>
              <a:rPr lang="ru-RU" dirty="0" err="1"/>
              <a:t>Түймедағы</a:t>
            </a:r>
            <a:r>
              <a:rPr lang="ru-RU" dirty="0"/>
              <a:t>»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29" y="0"/>
            <a:ext cx="532998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10850" y="1999049"/>
            <a:ext cx="3544500" cy="105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ru-RU" dirty="0" err="1"/>
              <a:t>Көңіл-күй</a:t>
            </a:r>
            <a:r>
              <a:rPr lang="ru-RU" dirty="0"/>
              <a:t> </a:t>
            </a:r>
            <a:r>
              <a:rPr lang="ru-RU" dirty="0" err="1"/>
              <a:t>шаршысындағы</a:t>
            </a:r>
            <a:r>
              <a:rPr lang="ru-RU" dirty="0"/>
              <a:t> </a:t>
            </a:r>
            <a:r>
              <a:rPr lang="ru-RU" dirty="0" err="1"/>
              <a:t>эмоциялар</a:t>
            </a: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74" y="276073"/>
            <a:ext cx="4938681" cy="4498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</Words>
  <Application>Microsoft Office PowerPoint</Application>
  <PresentationFormat>Экран (16:9)</PresentationFormat>
  <Paragraphs>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Simple Light</vt:lpstr>
      <vt:lpstr>Эмоцияны қалай  басқаруға болады</vt:lpstr>
      <vt:lpstr>Өздеріңізді қалай сезінесіздер?</vt:lpstr>
      <vt:lpstr>Плутчиктің «Түймедағы»</vt:lpstr>
      <vt:lpstr>Көңіл-күй шаршысындағы эмоциялар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Эмоцияны қалай  басқаруға болады</dc:title>
  <dc:creator>User</dc:creator>
  <cp:lastModifiedBy>Пользователь Windows</cp:lastModifiedBy>
  <cp:revision>9</cp:revision>
  <dcterms:modified xsi:type="dcterms:W3CDTF">2024-08-22T09:29:52Z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2024-07-07T06:32:57Z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eab95d90-cfb7-4018-9853-208eae9ec2e3</vt:lpwstr>
  </property>
  <property fmtid="{D5CDD505-2E9C-101B-9397-08002B2CF9AE}" pid="8" name="MSIP_Label_e9fea72e-161c-48c8-8e82-3fc1e9b3162c_ContentBits">
    <vt:lpwstr>0</vt:lpwstr>
  </property>
</Properties>
</file>