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b5032d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b5032d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b5032d2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b5032d2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b5032d2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b5032d2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20125" y="2784401"/>
            <a:ext cx="8520600" cy="14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dirty="0">
                <a:latin typeface="Calibri"/>
                <a:ea typeface="Calibri"/>
                <a:cs typeface="Calibri"/>
                <a:sym typeface="Calibri"/>
              </a:rPr>
              <a:t>Эмоцияларды </a:t>
            </a:r>
            <a:r>
              <a:rPr lang="en-US" sz="4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4600" dirty="0">
                <a:latin typeface="Calibri"/>
                <a:ea typeface="Calibri"/>
                <a:cs typeface="Calibri"/>
                <a:sym typeface="Calibri"/>
              </a:rPr>
              <a:t>кантип </a:t>
            </a:r>
            <a:r>
              <a:rPr lang="en-US" sz="4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4600" dirty="0" err="1" smtClean="0">
                <a:latin typeface="Calibri"/>
                <a:ea typeface="Calibri"/>
                <a:cs typeface="Calibri"/>
                <a:sym typeface="Calibri"/>
              </a:rPr>
              <a:t>башкарууга</a:t>
            </a:r>
            <a:r>
              <a:rPr lang="ru-RU" sz="4600" dirty="0" smtClean="0">
                <a:latin typeface="Calibri"/>
                <a:ea typeface="Calibri"/>
                <a:cs typeface="Calibri"/>
                <a:sym typeface="Calibri"/>
              </a:rPr>
              <a:t> болот</a:t>
            </a:r>
            <a:endParaRPr lang="ru-RU" sz="4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64100" y="4261750"/>
            <a:ext cx="85206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400" dirty="0" err="1" smtClean="0">
                <a:latin typeface="Calibri"/>
                <a:ea typeface="Calibri"/>
                <a:cs typeface="Calibri"/>
                <a:sym typeface="Calibri"/>
              </a:rPr>
              <a:t>Эмоцияларыбызды</a:t>
            </a:r>
            <a:r>
              <a:rPr lang="ru-RU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 smtClean="0">
                <a:latin typeface="Calibri"/>
                <a:ea typeface="Calibri"/>
                <a:cs typeface="Calibri"/>
                <a:sym typeface="Calibri"/>
              </a:rPr>
              <a:t>башкаруу</a:t>
            </a:r>
            <a:r>
              <a:rPr lang="ru-RU" sz="2400" dirty="0" smtClean="0"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сабагы</a:t>
            </a: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15462" t="3263" r="17539" b="2414"/>
          <a:stretch/>
        </p:blipFill>
        <p:spPr>
          <a:xfrm>
            <a:off x="5385500" y="1469900"/>
            <a:ext cx="3451400" cy="314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Өзүңөрдү</a:t>
            </a:r>
            <a:r>
              <a:rPr lang="ru-RU" dirty="0" smtClean="0"/>
              <a:t> </a:t>
            </a:r>
            <a:r>
              <a:rPr lang="ru-RU" dirty="0"/>
              <a:t>кандай </a:t>
            </a:r>
            <a:r>
              <a:rPr lang="ru-RU" dirty="0" err="1"/>
              <a:t>сезип</a:t>
            </a:r>
            <a:r>
              <a:rPr lang="ru-RU" dirty="0"/>
              <a:t> </a:t>
            </a:r>
            <a:r>
              <a:rPr lang="ru-RU" dirty="0" err="1" smtClean="0"/>
              <a:t>жатасыңар</a:t>
            </a:r>
            <a:r>
              <a:rPr lang="ru-RU" dirty="0" smtClean="0"/>
              <a:t>?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20" y="994560"/>
            <a:ext cx="4279961" cy="3913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46567" y="2103525"/>
            <a:ext cx="23551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b="0" i="0" dirty="0" err="1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Плутчиктин</a:t>
            </a:r>
            <a:r>
              <a:rPr lang="ru-RU" altLang="zh-CN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ru-RU" altLang="zh-CN" b="0" i="0" dirty="0" smtClean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«</a:t>
            </a:r>
            <a:r>
              <a:rPr lang="ru-RU" altLang="zh-CN" b="0" i="0" dirty="0" err="1" smtClean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Ромашкасы</a:t>
            </a:r>
            <a:r>
              <a:rPr lang="ru-RU" altLang="zh-CN" dirty="0" smtClean="0">
                <a:solidFill>
                  <a:srgbClr val="24292F"/>
                </a:solidFill>
                <a:latin typeface="Noto Sans" panose="020B0502040504020204" pitchFamily="34" charset="0"/>
              </a:rPr>
              <a:t>»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84" y="0"/>
            <a:ext cx="4926659" cy="4991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10850" y="1999050"/>
            <a:ext cx="354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Маанай</a:t>
            </a:r>
            <a:r>
              <a:rPr lang="ru-RU" dirty="0" smtClean="0"/>
              <a:t> </a:t>
            </a:r>
            <a:r>
              <a:rPr lang="ru-RU" smtClean="0"/>
              <a:t>аянтчасындагы</a:t>
            </a:r>
            <a:r>
              <a:rPr lang="ru-RU" dirty="0" smtClean="0"/>
              <a:t> (</a:t>
            </a:r>
            <a:r>
              <a:rPr lang="ru-RU" dirty="0" err="1" smtClean="0"/>
              <a:t>квадратындагы</a:t>
            </a:r>
            <a:r>
              <a:rPr lang="ru-RU" dirty="0" smtClean="0"/>
              <a:t>) </a:t>
            </a:r>
            <a:r>
              <a:rPr lang="ru-RU" dirty="0"/>
              <a:t>эмоциялар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33" y="107249"/>
            <a:ext cx="4996625" cy="4659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</Words>
  <Application>Microsoft Office PowerPoint</Application>
  <PresentationFormat>Экран (16:9)</PresentationFormat>
  <Paragraphs>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Noto Sans</vt:lpstr>
      <vt:lpstr>Simple Light</vt:lpstr>
      <vt:lpstr>Эмоцияларды  кантип  башкарууга болот</vt:lpstr>
      <vt:lpstr>Өзүңөрдү кандай сезип жатасыңар?</vt:lpstr>
      <vt:lpstr>Плутчиктин «Ромашкасы»</vt:lpstr>
      <vt:lpstr>Маанай аянтчасындагы (квадратындагы) эмоциялар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Эмоцияларды  кантип  башкаруу керек</dc:title>
  <dc:creator>Olga</dc:creator>
  <cp:lastModifiedBy>Пользователь Windows</cp:lastModifiedBy>
  <cp:revision>11</cp:revision>
  <dcterms:modified xsi:type="dcterms:W3CDTF">2024-10-02T12:29:26Z</dcterms:modified>
</cp:coreProperties>
</file>